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29"/>
  </p:notesMasterIdLst>
  <p:handoutMasterIdLst>
    <p:handoutMasterId r:id="rId30"/>
  </p:handoutMasterIdLst>
  <p:sldIdLst>
    <p:sldId id="256" r:id="rId4"/>
    <p:sldId id="514" r:id="rId5"/>
    <p:sldId id="498" r:id="rId6"/>
    <p:sldId id="423" r:id="rId7"/>
    <p:sldId id="371" r:id="rId8"/>
    <p:sldId id="268" r:id="rId9"/>
    <p:sldId id="261" r:id="rId10"/>
    <p:sldId id="392" r:id="rId11"/>
    <p:sldId id="401" r:id="rId12"/>
    <p:sldId id="447" r:id="rId13"/>
    <p:sldId id="463" r:id="rId14"/>
    <p:sldId id="464" r:id="rId15"/>
    <p:sldId id="446" r:id="rId16"/>
    <p:sldId id="458" r:id="rId17"/>
    <p:sldId id="524" r:id="rId18"/>
    <p:sldId id="520" r:id="rId19"/>
    <p:sldId id="398" r:id="rId20"/>
    <p:sldId id="497" r:id="rId21"/>
    <p:sldId id="505" r:id="rId22"/>
    <p:sldId id="492" r:id="rId23"/>
    <p:sldId id="521" r:id="rId24"/>
    <p:sldId id="442" r:id="rId25"/>
    <p:sldId id="510" r:id="rId26"/>
    <p:sldId id="489" r:id="rId27"/>
    <p:sldId id="322" r:id="rId28"/>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kaigawa.tomonori" initials="m" lastIdx="1" clrIdx="0">
    <p:extLst>
      <p:ext uri="{19B8F6BF-5375-455C-9EA6-DF929625EA0E}">
        <p15:presenceInfo xmlns:p15="http://schemas.microsoft.com/office/powerpoint/2012/main" userId="mukaigawa.tomono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8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6" autoAdjust="0"/>
    <p:restoredTop sz="71056" autoAdjust="0"/>
  </p:normalViewPr>
  <p:slideViewPr>
    <p:cSldViewPr snapToGrid="0" showGuides="1">
      <p:cViewPr varScale="1">
        <p:scale>
          <a:sx n="76" d="100"/>
          <a:sy n="76" d="100"/>
        </p:scale>
        <p:origin x="138" y="84"/>
      </p:cViewPr>
      <p:guideLst>
        <p:guide orient="horz" pos="2183"/>
        <p:guide pos="3863"/>
      </p:guideLst>
    </p:cSldViewPr>
  </p:slideViewPr>
  <p:outlineViewPr>
    <p:cViewPr>
      <p:scale>
        <a:sx n="33" d="100"/>
        <a:sy n="33" d="100"/>
      </p:scale>
      <p:origin x="0" y="-17436"/>
    </p:cViewPr>
  </p:outlineViewPr>
  <p:notesTextViewPr>
    <p:cViewPr>
      <p:scale>
        <a:sx n="1" d="1"/>
        <a:sy n="1" d="1"/>
      </p:scale>
      <p:origin x="0" y="0"/>
    </p:cViewPr>
  </p:notesTextViewPr>
  <p:sorterViewPr>
    <p:cViewPr varScale="1">
      <p:scale>
        <a:sx n="100" d="100"/>
        <a:sy n="100" d="100"/>
      </p:scale>
      <p:origin x="0" y="-15247"/>
    </p:cViewPr>
  </p:sorterViewPr>
  <p:notesViewPr>
    <p:cSldViewPr snapToGrid="0" showGuides="1">
      <p:cViewPr varScale="1">
        <p:scale>
          <a:sx n="40" d="100"/>
          <a:sy n="40" d="100"/>
        </p:scale>
        <p:origin x="2379" y="4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55106-9E86-4436-AD70-8BBEE2252DB9}" type="doc">
      <dgm:prSet loTypeId="urn:microsoft.com/office/officeart/2005/8/layout/cycle6" loCatId="cycle" qsTypeId="urn:microsoft.com/office/officeart/2005/8/quickstyle/simple1" qsCatId="simple" csTypeId="urn:microsoft.com/office/officeart/2005/8/colors/colorful4" csCatId="colorful" phldr="1"/>
      <dgm:spPr/>
      <dgm:t>
        <a:bodyPr/>
        <a:lstStyle/>
        <a:p>
          <a:endParaRPr lang="en-US"/>
        </a:p>
      </dgm:t>
    </dgm:pt>
    <dgm:pt modelId="{17D38ABB-F076-4660-B03C-80F9354FCA24}">
      <dgm:prSet/>
      <dgm:spPr/>
      <dgm:t>
        <a:bodyPr/>
        <a:lstStyle/>
        <a:p>
          <a:r>
            <a:rPr kumimoji="1" lang="ja-JP" dirty="0">
              <a:solidFill>
                <a:schemeClr val="tx1"/>
              </a:solidFill>
            </a:rPr>
            <a:t>疾患</a:t>
          </a:r>
          <a:endParaRPr lang="en-US" dirty="0">
            <a:solidFill>
              <a:schemeClr val="tx1"/>
            </a:solidFill>
          </a:endParaRPr>
        </a:p>
      </dgm:t>
    </dgm:pt>
    <dgm:pt modelId="{578FB078-385D-4F6C-9F28-6B60D2170A88}" type="sibTrans" cxnId="{4A9E89AE-BB84-4CFD-B1B2-3B2B5AC54504}">
      <dgm:prSet/>
      <dgm:spPr/>
      <dgm:t>
        <a:bodyPr/>
        <a:lstStyle/>
        <a:p>
          <a:endParaRPr lang="en-US"/>
        </a:p>
      </dgm:t>
    </dgm:pt>
    <dgm:pt modelId="{B87657F2-FB6C-49AD-ADA1-2504AEE0BD52}" type="parTrans" cxnId="{4A9E89AE-BB84-4CFD-B1B2-3B2B5AC54504}">
      <dgm:prSet/>
      <dgm:spPr/>
      <dgm:t>
        <a:bodyPr/>
        <a:lstStyle/>
        <a:p>
          <a:endParaRPr lang="en-US"/>
        </a:p>
      </dgm:t>
    </dgm:pt>
    <dgm:pt modelId="{3F37E0E2-D562-48A0-9D67-F9FB19AC0A1D}">
      <dgm:prSet/>
      <dgm:spPr/>
      <dgm:t>
        <a:bodyPr/>
        <a:lstStyle/>
        <a:p>
          <a:r>
            <a:rPr lang="en-US" altLang="ja-JP" dirty="0">
              <a:solidFill>
                <a:schemeClr val="tx1"/>
              </a:solidFill>
            </a:rPr>
            <a:t>BPSD</a:t>
          </a:r>
          <a:endParaRPr lang="en-US" dirty="0">
            <a:solidFill>
              <a:schemeClr val="tx1"/>
            </a:solidFill>
          </a:endParaRPr>
        </a:p>
      </dgm:t>
    </dgm:pt>
    <dgm:pt modelId="{4190A747-9682-43A1-8CCB-53C88357F11F}" type="parTrans" cxnId="{CB974523-3B14-4A9A-8C3C-7D2E931ADA30}">
      <dgm:prSet/>
      <dgm:spPr/>
    </dgm:pt>
    <dgm:pt modelId="{64D20B12-4C1E-4344-B043-D4816F20A2A6}" type="sibTrans" cxnId="{CB974523-3B14-4A9A-8C3C-7D2E931ADA30}">
      <dgm:prSet/>
      <dgm:spPr/>
    </dgm:pt>
    <dgm:pt modelId="{8290C83C-C081-4E11-8E09-BC5D7FCD6184}">
      <dgm:prSet/>
      <dgm:spPr/>
      <dgm:t>
        <a:bodyPr/>
        <a:lstStyle/>
        <a:p>
          <a:r>
            <a:rPr kumimoji="1" lang="ja-JP" dirty="0">
              <a:solidFill>
                <a:schemeClr val="tx1"/>
              </a:solidFill>
            </a:rPr>
            <a:t>コミュニ</a:t>
          </a:r>
          <a:r>
            <a:rPr kumimoji="1" lang="ja-JP" altLang="en-US" dirty="0">
              <a:solidFill>
                <a:schemeClr val="tx1"/>
              </a:solidFill>
            </a:rPr>
            <a:t>　　</a:t>
          </a:r>
          <a:r>
            <a:rPr kumimoji="1" lang="ja-JP" dirty="0">
              <a:solidFill>
                <a:schemeClr val="tx1"/>
              </a:solidFill>
            </a:rPr>
            <a:t>ケーション</a:t>
          </a:r>
          <a:endParaRPr lang="en-US" dirty="0">
            <a:solidFill>
              <a:schemeClr val="tx1"/>
            </a:solidFill>
          </a:endParaRPr>
        </a:p>
      </dgm:t>
    </dgm:pt>
    <dgm:pt modelId="{803A6BA7-B14B-43EA-8C31-715F310AF15C}" type="parTrans" cxnId="{ABFE66B7-B517-4077-906C-29DFF88498C2}">
      <dgm:prSet/>
      <dgm:spPr/>
    </dgm:pt>
    <dgm:pt modelId="{A52BA97F-243E-438C-9D8F-B822E13AF459}" type="sibTrans" cxnId="{ABFE66B7-B517-4077-906C-29DFF88498C2}">
      <dgm:prSet/>
      <dgm:spPr/>
    </dgm:pt>
    <dgm:pt modelId="{1CAFEC4D-EA3E-47C7-B328-004792A03381}" type="pres">
      <dgm:prSet presAssocID="{98B55106-9E86-4436-AD70-8BBEE2252DB9}" presName="cycle" presStyleCnt="0">
        <dgm:presLayoutVars>
          <dgm:dir/>
          <dgm:resizeHandles val="exact"/>
        </dgm:presLayoutVars>
      </dgm:prSet>
      <dgm:spPr/>
    </dgm:pt>
    <dgm:pt modelId="{F2F0B247-369C-4863-B54F-1CE91EC05623}" type="pres">
      <dgm:prSet presAssocID="{17D38ABB-F076-4660-B03C-80F9354FCA24}" presName="node" presStyleLbl="node1" presStyleIdx="0" presStyleCnt="3">
        <dgm:presLayoutVars>
          <dgm:bulletEnabled val="1"/>
        </dgm:presLayoutVars>
      </dgm:prSet>
      <dgm:spPr/>
    </dgm:pt>
    <dgm:pt modelId="{DF282A13-F965-4EC3-BE0C-ECE49217A5E0}" type="pres">
      <dgm:prSet presAssocID="{17D38ABB-F076-4660-B03C-80F9354FCA24}" presName="spNode" presStyleCnt="0"/>
      <dgm:spPr/>
    </dgm:pt>
    <dgm:pt modelId="{A48ED4F0-23C4-4087-9A43-55D1C32690FE}" type="pres">
      <dgm:prSet presAssocID="{578FB078-385D-4F6C-9F28-6B60D2170A88}" presName="sibTrans" presStyleLbl="sibTrans1D1" presStyleIdx="0" presStyleCnt="3"/>
      <dgm:spPr/>
    </dgm:pt>
    <dgm:pt modelId="{D8E92D94-71AE-4ADE-8208-2D175A60E288}" type="pres">
      <dgm:prSet presAssocID="{3F37E0E2-D562-48A0-9D67-F9FB19AC0A1D}" presName="node" presStyleLbl="node1" presStyleIdx="1" presStyleCnt="3">
        <dgm:presLayoutVars>
          <dgm:bulletEnabled val="1"/>
        </dgm:presLayoutVars>
      </dgm:prSet>
      <dgm:spPr/>
    </dgm:pt>
    <dgm:pt modelId="{104BA278-FABB-4450-A6F7-6CC71490DF86}" type="pres">
      <dgm:prSet presAssocID="{3F37E0E2-D562-48A0-9D67-F9FB19AC0A1D}" presName="spNode" presStyleCnt="0"/>
      <dgm:spPr/>
    </dgm:pt>
    <dgm:pt modelId="{81AAC291-575E-491D-90A0-AAC542012E9B}" type="pres">
      <dgm:prSet presAssocID="{64D20B12-4C1E-4344-B043-D4816F20A2A6}" presName="sibTrans" presStyleLbl="sibTrans1D1" presStyleIdx="1" presStyleCnt="3"/>
      <dgm:spPr/>
    </dgm:pt>
    <dgm:pt modelId="{24AE6B7F-8109-4C9B-BA5E-FE46C0372B9A}" type="pres">
      <dgm:prSet presAssocID="{8290C83C-C081-4E11-8E09-BC5D7FCD6184}" presName="node" presStyleLbl="node1" presStyleIdx="2" presStyleCnt="3">
        <dgm:presLayoutVars>
          <dgm:bulletEnabled val="1"/>
        </dgm:presLayoutVars>
      </dgm:prSet>
      <dgm:spPr/>
    </dgm:pt>
    <dgm:pt modelId="{CD4ECEA4-3E0F-471F-981D-409664F471B6}" type="pres">
      <dgm:prSet presAssocID="{8290C83C-C081-4E11-8E09-BC5D7FCD6184}" presName="spNode" presStyleCnt="0"/>
      <dgm:spPr/>
    </dgm:pt>
    <dgm:pt modelId="{2B7985ED-30A4-4846-A873-3E849A96E7E5}" type="pres">
      <dgm:prSet presAssocID="{A52BA97F-243E-438C-9D8F-B822E13AF459}" presName="sibTrans" presStyleLbl="sibTrans1D1" presStyleIdx="2" presStyleCnt="3"/>
      <dgm:spPr/>
    </dgm:pt>
  </dgm:ptLst>
  <dgm:cxnLst>
    <dgm:cxn modelId="{7306F603-200C-436F-A012-94F14AC96104}" type="presOf" srcId="{3F37E0E2-D562-48A0-9D67-F9FB19AC0A1D}" destId="{D8E92D94-71AE-4ADE-8208-2D175A60E288}" srcOrd="0" destOrd="0" presId="urn:microsoft.com/office/officeart/2005/8/layout/cycle6"/>
    <dgm:cxn modelId="{CB974523-3B14-4A9A-8C3C-7D2E931ADA30}" srcId="{98B55106-9E86-4436-AD70-8BBEE2252DB9}" destId="{3F37E0E2-D562-48A0-9D67-F9FB19AC0A1D}" srcOrd="1" destOrd="0" parTransId="{4190A747-9682-43A1-8CCB-53C88357F11F}" sibTransId="{64D20B12-4C1E-4344-B043-D4816F20A2A6}"/>
    <dgm:cxn modelId="{2EACD238-28BB-4DEA-8597-175E62CE6193}" type="presOf" srcId="{8290C83C-C081-4E11-8E09-BC5D7FCD6184}" destId="{24AE6B7F-8109-4C9B-BA5E-FE46C0372B9A}" srcOrd="0" destOrd="0" presId="urn:microsoft.com/office/officeart/2005/8/layout/cycle6"/>
    <dgm:cxn modelId="{841B5D67-F7AD-4283-975E-B27B753E3C34}" type="presOf" srcId="{A52BA97F-243E-438C-9D8F-B822E13AF459}" destId="{2B7985ED-30A4-4846-A873-3E849A96E7E5}" srcOrd="0" destOrd="0" presId="urn:microsoft.com/office/officeart/2005/8/layout/cycle6"/>
    <dgm:cxn modelId="{2DD95179-36CE-46E3-A5F1-769515983CB3}" type="presOf" srcId="{17D38ABB-F076-4660-B03C-80F9354FCA24}" destId="{F2F0B247-369C-4863-B54F-1CE91EC05623}" srcOrd="0" destOrd="0" presId="urn:microsoft.com/office/officeart/2005/8/layout/cycle6"/>
    <dgm:cxn modelId="{439AEF82-48B0-4BDD-A209-1ECF81253B50}" type="presOf" srcId="{64D20B12-4C1E-4344-B043-D4816F20A2A6}" destId="{81AAC291-575E-491D-90A0-AAC542012E9B}" srcOrd="0" destOrd="0" presId="urn:microsoft.com/office/officeart/2005/8/layout/cycle6"/>
    <dgm:cxn modelId="{4A9E89AE-BB84-4CFD-B1B2-3B2B5AC54504}" srcId="{98B55106-9E86-4436-AD70-8BBEE2252DB9}" destId="{17D38ABB-F076-4660-B03C-80F9354FCA24}" srcOrd="0" destOrd="0" parTransId="{B87657F2-FB6C-49AD-ADA1-2504AEE0BD52}" sibTransId="{578FB078-385D-4F6C-9F28-6B60D2170A88}"/>
    <dgm:cxn modelId="{ABFE66B7-B517-4077-906C-29DFF88498C2}" srcId="{98B55106-9E86-4436-AD70-8BBEE2252DB9}" destId="{8290C83C-C081-4E11-8E09-BC5D7FCD6184}" srcOrd="2" destOrd="0" parTransId="{803A6BA7-B14B-43EA-8C31-715F310AF15C}" sibTransId="{A52BA97F-243E-438C-9D8F-B822E13AF459}"/>
    <dgm:cxn modelId="{6F8AEEC1-D6D6-4F8A-958D-1ADE0563A126}" type="presOf" srcId="{578FB078-385D-4F6C-9F28-6B60D2170A88}" destId="{A48ED4F0-23C4-4087-9A43-55D1C32690FE}" srcOrd="0" destOrd="0" presId="urn:microsoft.com/office/officeart/2005/8/layout/cycle6"/>
    <dgm:cxn modelId="{F75942E5-D097-4EB2-BB7E-4E4DF5A751D4}" type="presOf" srcId="{98B55106-9E86-4436-AD70-8BBEE2252DB9}" destId="{1CAFEC4D-EA3E-47C7-B328-004792A03381}" srcOrd="0" destOrd="0" presId="urn:microsoft.com/office/officeart/2005/8/layout/cycle6"/>
    <dgm:cxn modelId="{826AE084-F698-49BD-A5C9-C6E481DBACFF}" type="presParOf" srcId="{1CAFEC4D-EA3E-47C7-B328-004792A03381}" destId="{F2F0B247-369C-4863-B54F-1CE91EC05623}" srcOrd="0" destOrd="0" presId="urn:microsoft.com/office/officeart/2005/8/layout/cycle6"/>
    <dgm:cxn modelId="{71D07541-F62E-46DD-AD0B-2B812509AE1C}" type="presParOf" srcId="{1CAFEC4D-EA3E-47C7-B328-004792A03381}" destId="{DF282A13-F965-4EC3-BE0C-ECE49217A5E0}" srcOrd="1" destOrd="0" presId="urn:microsoft.com/office/officeart/2005/8/layout/cycle6"/>
    <dgm:cxn modelId="{BF32FDC8-14AF-4BB5-AAB8-FBF16B1DCE1F}" type="presParOf" srcId="{1CAFEC4D-EA3E-47C7-B328-004792A03381}" destId="{A48ED4F0-23C4-4087-9A43-55D1C32690FE}" srcOrd="2" destOrd="0" presId="urn:microsoft.com/office/officeart/2005/8/layout/cycle6"/>
    <dgm:cxn modelId="{6B9341E9-986C-4A18-B81B-1E4C1F8143C7}" type="presParOf" srcId="{1CAFEC4D-EA3E-47C7-B328-004792A03381}" destId="{D8E92D94-71AE-4ADE-8208-2D175A60E288}" srcOrd="3" destOrd="0" presId="urn:microsoft.com/office/officeart/2005/8/layout/cycle6"/>
    <dgm:cxn modelId="{FFFCE102-A6BD-4F69-B8DA-98ACF045B5FF}" type="presParOf" srcId="{1CAFEC4D-EA3E-47C7-B328-004792A03381}" destId="{104BA278-FABB-4450-A6F7-6CC71490DF86}" srcOrd="4" destOrd="0" presId="urn:microsoft.com/office/officeart/2005/8/layout/cycle6"/>
    <dgm:cxn modelId="{57C94E6E-4D70-42E7-9F75-7587712CC825}" type="presParOf" srcId="{1CAFEC4D-EA3E-47C7-B328-004792A03381}" destId="{81AAC291-575E-491D-90A0-AAC542012E9B}" srcOrd="5" destOrd="0" presId="urn:microsoft.com/office/officeart/2005/8/layout/cycle6"/>
    <dgm:cxn modelId="{6F802AE6-C195-4FB4-A9FD-185353758EC2}" type="presParOf" srcId="{1CAFEC4D-EA3E-47C7-B328-004792A03381}" destId="{24AE6B7F-8109-4C9B-BA5E-FE46C0372B9A}" srcOrd="6" destOrd="0" presId="urn:microsoft.com/office/officeart/2005/8/layout/cycle6"/>
    <dgm:cxn modelId="{EB8BD568-FD7F-482A-B910-59F38DC62BCB}" type="presParOf" srcId="{1CAFEC4D-EA3E-47C7-B328-004792A03381}" destId="{CD4ECEA4-3E0F-471F-981D-409664F471B6}" srcOrd="7" destOrd="0" presId="urn:microsoft.com/office/officeart/2005/8/layout/cycle6"/>
    <dgm:cxn modelId="{FB423A50-E996-4E85-8C85-5C8829CB9693}" type="presParOf" srcId="{1CAFEC4D-EA3E-47C7-B328-004792A03381}" destId="{2B7985ED-30A4-4846-A873-3E849A96E7E5}"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4CA80-976D-44D2-8C5F-EB616ABC7139}"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5AF6A672-55F2-4859-B213-7C7E04D7C225}">
      <dgm:prSet/>
      <dgm:spPr/>
      <dgm:t>
        <a:bodyPr/>
        <a:lstStyle/>
        <a:p>
          <a:r>
            <a:rPr kumimoji="1" lang="ja-JP" altLang="en-US" b="0"/>
            <a:t>易怒性のある</a:t>
          </a:r>
          <a:r>
            <a:rPr kumimoji="1" lang="ja-JP" b="0"/>
            <a:t>高齢者には</a:t>
          </a:r>
          <a:endParaRPr lang="en-US" b="0"/>
        </a:p>
      </dgm:t>
    </dgm:pt>
    <dgm:pt modelId="{260F1F86-A36B-4968-AEB7-F8D8343F32B0}" type="parTrans" cxnId="{C7415243-B98D-4FC2-B758-CEA0F4C4E6AB}">
      <dgm:prSet/>
      <dgm:spPr/>
      <dgm:t>
        <a:bodyPr/>
        <a:lstStyle/>
        <a:p>
          <a:endParaRPr lang="en-US"/>
        </a:p>
      </dgm:t>
    </dgm:pt>
    <dgm:pt modelId="{C10DF8AE-32FC-4B45-A973-06B187992CEB}" type="sibTrans" cxnId="{C7415243-B98D-4FC2-B758-CEA0F4C4E6AB}">
      <dgm:prSet/>
      <dgm:spPr/>
      <dgm:t>
        <a:bodyPr/>
        <a:lstStyle/>
        <a:p>
          <a:endParaRPr lang="en-US"/>
        </a:p>
      </dgm:t>
    </dgm:pt>
    <dgm:pt modelId="{44314137-D5FD-4B1A-A41A-84C63EF8D0C5}">
      <dgm:prSet/>
      <dgm:spPr/>
      <dgm:t>
        <a:bodyPr/>
        <a:lstStyle/>
        <a:p>
          <a:r>
            <a:rPr kumimoji="1" lang="ja-JP" dirty="0"/>
            <a:t>出来</a:t>
          </a:r>
          <a:r>
            <a:rPr kumimoji="1" lang="ja-JP" altLang="en-US" dirty="0"/>
            <a:t>ていたことが出来</a:t>
          </a:r>
          <a:r>
            <a:rPr kumimoji="1" lang="ja-JP" dirty="0"/>
            <a:t>なくな</a:t>
          </a:r>
          <a:r>
            <a:rPr kumimoji="1" lang="ja-JP" altLang="en-US" dirty="0"/>
            <a:t>って</a:t>
          </a:r>
          <a:r>
            <a:rPr kumimoji="1" lang="ja-JP" dirty="0"/>
            <a:t>いることを、認めたくない</a:t>
          </a:r>
          <a:r>
            <a:rPr kumimoji="1" lang="ja-JP" altLang="en-US" dirty="0"/>
            <a:t>　　失敗を周りのせいにすることで老いを</a:t>
          </a:r>
          <a:r>
            <a:rPr kumimoji="1" lang="ja-JP" dirty="0"/>
            <a:t>隠</a:t>
          </a:r>
          <a:r>
            <a:rPr kumimoji="1" lang="ja-JP" altLang="en-US" dirty="0"/>
            <a:t>し、心の平穏を保っている</a:t>
          </a:r>
          <a:endParaRPr lang="en-US" dirty="0"/>
        </a:p>
      </dgm:t>
    </dgm:pt>
    <dgm:pt modelId="{94D229A0-E6B1-44E5-B011-607C2080673E}" type="parTrans" cxnId="{D1ED157A-5AF4-45F9-9652-D58E42E4B034}">
      <dgm:prSet/>
      <dgm:spPr/>
      <dgm:t>
        <a:bodyPr/>
        <a:lstStyle/>
        <a:p>
          <a:endParaRPr lang="en-US"/>
        </a:p>
      </dgm:t>
    </dgm:pt>
    <dgm:pt modelId="{090A8FCF-790C-4448-A6E1-BA4B930A9A8B}" type="sibTrans" cxnId="{D1ED157A-5AF4-45F9-9652-D58E42E4B034}">
      <dgm:prSet/>
      <dgm:spPr/>
      <dgm:t>
        <a:bodyPr/>
        <a:lstStyle/>
        <a:p>
          <a:endParaRPr lang="en-US"/>
        </a:p>
      </dgm:t>
    </dgm:pt>
    <dgm:pt modelId="{962C560F-BDF2-41A1-AD43-847EA7012883}">
      <dgm:prSet/>
      <dgm:spPr/>
      <dgm:t>
        <a:bodyPr/>
        <a:lstStyle/>
        <a:p>
          <a:r>
            <a:rPr kumimoji="1" lang="ja-JP"/>
            <a:t>➡身体的・精神的・社会的喪失を体験し、傷ついている</a:t>
          </a:r>
          <a:r>
            <a:rPr kumimoji="1" lang="ja-JP" altLang="en-US"/>
            <a:t>　　　　　　　　　　　　</a:t>
          </a:r>
          <a:r>
            <a:rPr kumimoji="1" lang="ja-JP"/>
            <a:t>失敗は指摘せず、出来るように支援する</a:t>
          </a:r>
          <a:endParaRPr lang="en-US"/>
        </a:p>
      </dgm:t>
    </dgm:pt>
    <dgm:pt modelId="{48D925BB-73E8-48EE-871C-01E44F4D6DA7}" type="parTrans" cxnId="{C7CDC269-DD23-4E73-A246-9E586022C383}">
      <dgm:prSet/>
      <dgm:spPr/>
      <dgm:t>
        <a:bodyPr/>
        <a:lstStyle/>
        <a:p>
          <a:endParaRPr lang="en-US"/>
        </a:p>
      </dgm:t>
    </dgm:pt>
    <dgm:pt modelId="{C0D2A4DD-6E98-49BD-80CA-AAD8ACAE5301}" type="sibTrans" cxnId="{C7CDC269-DD23-4E73-A246-9E586022C383}">
      <dgm:prSet/>
      <dgm:spPr/>
      <dgm:t>
        <a:bodyPr/>
        <a:lstStyle/>
        <a:p>
          <a:endParaRPr lang="en-US"/>
        </a:p>
      </dgm:t>
    </dgm:pt>
    <dgm:pt modelId="{C04E5B34-357B-4E38-8947-71EBE5BEAB51}" type="pres">
      <dgm:prSet presAssocID="{2474CA80-976D-44D2-8C5F-EB616ABC7139}" presName="hierChild1" presStyleCnt="0">
        <dgm:presLayoutVars>
          <dgm:chPref val="1"/>
          <dgm:dir/>
          <dgm:animOne val="branch"/>
          <dgm:animLvl val="lvl"/>
          <dgm:resizeHandles/>
        </dgm:presLayoutVars>
      </dgm:prSet>
      <dgm:spPr/>
    </dgm:pt>
    <dgm:pt modelId="{789457C7-1455-4336-A39D-9AB4BA278BBC}" type="pres">
      <dgm:prSet presAssocID="{5AF6A672-55F2-4859-B213-7C7E04D7C225}" presName="hierRoot1" presStyleCnt="0"/>
      <dgm:spPr/>
    </dgm:pt>
    <dgm:pt modelId="{506D0BDB-562A-4782-886B-5EF7EF21585C}" type="pres">
      <dgm:prSet presAssocID="{5AF6A672-55F2-4859-B213-7C7E04D7C225}" presName="composite" presStyleCnt="0"/>
      <dgm:spPr/>
    </dgm:pt>
    <dgm:pt modelId="{A86D0603-B55D-4087-9BCC-438736ADDF05}" type="pres">
      <dgm:prSet presAssocID="{5AF6A672-55F2-4859-B213-7C7E04D7C225}" presName="background" presStyleLbl="node0" presStyleIdx="0" presStyleCnt="3"/>
      <dgm:spPr/>
    </dgm:pt>
    <dgm:pt modelId="{A3B0D3E0-8A17-4885-B653-8FE656AF2200}" type="pres">
      <dgm:prSet presAssocID="{5AF6A672-55F2-4859-B213-7C7E04D7C225}" presName="text" presStyleLbl="fgAcc0" presStyleIdx="0" presStyleCnt="3">
        <dgm:presLayoutVars>
          <dgm:chPref val="3"/>
        </dgm:presLayoutVars>
      </dgm:prSet>
      <dgm:spPr/>
    </dgm:pt>
    <dgm:pt modelId="{2A94D447-709F-4C0C-8F9A-DD886C34BFD2}" type="pres">
      <dgm:prSet presAssocID="{5AF6A672-55F2-4859-B213-7C7E04D7C225}" presName="hierChild2" presStyleCnt="0"/>
      <dgm:spPr/>
    </dgm:pt>
    <dgm:pt modelId="{A878B650-FEE6-4465-A120-C2B0BC9D3D45}" type="pres">
      <dgm:prSet presAssocID="{44314137-D5FD-4B1A-A41A-84C63EF8D0C5}" presName="hierRoot1" presStyleCnt="0"/>
      <dgm:spPr/>
    </dgm:pt>
    <dgm:pt modelId="{2096EA15-326A-47DA-8569-A9A17EE9F8A6}" type="pres">
      <dgm:prSet presAssocID="{44314137-D5FD-4B1A-A41A-84C63EF8D0C5}" presName="composite" presStyleCnt="0"/>
      <dgm:spPr/>
    </dgm:pt>
    <dgm:pt modelId="{0D4E5C2F-D27C-4916-ACD8-F1BEA1A21656}" type="pres">
      <dgm:prSet presAssocID="{44314137-D5FD-4B1A-A41A-84C63EF8D0C5}" presName="background" presStyleLbl="node0" presStyleIdx="1" presStyleCnt="3"/>
      <dgm:spPr/>
    </dgm:pt>
    <dgm:pt modelId="{FFC3467C-6AFC-4EFD-BE76-FDB51CD91C69}" type="pres">
      <dgm:prSet presAssocID="{44314137-D5FD-4B1A-A41A-84C63EF8D0C5}" presName="text" presStyleLbl="fgAcc0" presStyleIdx="1" presStyleCnt="3">
        <dgm:presLayoutVars>
          <dgm:chPref val="3"/>
        </dgm:presLayoutVars>
      </dgm:prSet>
      <dgm:spPr/>
    </dgm:pt>
    <dgm:pt modelId="{E25A572D-B7FA-45F0-8EEF-C1B6CAF89BB9}" type="pres">
      <dgm:prSet presAssocID="{44314137-D5FD-4B1A-A41A-84C63EF8D0C5}" presName="hierChild2" presStyleCnt="0"/>
      <dgm:spPr/>
    </dgm:pt>
    <dgm:pt modelId="{F8A8C67B-044D-4C29-A58A-ABF327E9EAAB}" type="pres">
      <dgm:prSet presAssocID="{962C560F-BDF2-41A1-AD43-847EA7012883}" presName="hierRoot1" presStyleCnt="0"/>
      <dgm:spPr/>
    </dgm:pt>
    <dgm:pt modelId="{41D71675-5487-40CF-B16D-E7DE10231D07}" type="pres">
      <dgm:prSet presAssocID="{962C560F-BDF2-41A1-AD43-847EA7012883}" presName="composite" presStyleCnt="0"/>
      <dgm:spPr/>
    </dgm:pt>
    <dgm:pt modelId="{7F5BBAF3-42E9-4066-B05A-3F964DCC7D7C}" type="pres">
      <dgm:prSet presAssocID="{962C560F-BDF2-41A1-AD43-847EA7012883}" presName="background" presStyleLbl="node0" presStyleIdx="2" presStyleCnt="3"/>
      <dgm:spPr/>
    </dgm:pt>
    <dgm:pt modelId="{6493460C-91BF-410F-B45E-EAA4500DDDC0}" type="pres">
      <dgm:prSet presAssocID="{962C560F-BDF2-41A1-AD43-847EA7012883}" presName="text" presStyleLbl="fgAcc0" presStyleIdx="2" presStyleCnt="3">
        <dgm:presLayoutVars>
          <dgm:chPref val="3"/>
        </dgm:presLayoutVars>
      </dgm:prSet>
      <dgm:spPr/>
    </dgm:pt>
    <dgm:pt modelId="{F5816395-7340-4B33-8FFA-76062CE47CF3}" type="pres">
      <dgm:prSet presAssocID="{962C560F-BDF2-41A1-AD43-847EA7012883}" presName="hierChild2" presStyleCnt="0"/>
      <dgm:spPr/>
    </dgm:pt>
  </dgm:ptLst>
  <dgm:cxnLst>
    <dgm:cxn modelId="{95D38438-E802-4C77-B460-6A313D049D8D}" type="presOf" srcId="{2474CA80-976D-44D2-8C5F-EB616ABC7139}" destId="{C04E5B34-357B-4E38-8947-71EBE5BEAB51}" srcOrd="0" destOrd="0" presId="urn:microsoft.com/office/officeart/2005/8/layout/hierarchy1"/>
    <dgm:cxn modelId="{F48D1B5D-6086-4AB9-8DD0-825B3C75A3E7}" type="presOf" srcId="{44314137-D5FD-4B1A-A41A-84C63EF8D0C5}" destId="{FFC3467C-6AFC-4EFD-BE76-FDB51CD91C69}" srcOrd="0" destOrd="0" presId="urn:microsoft.com/office/officeart/2005/8/layout/hierarchy1"/>
    <dgm:cxn modelId="{C7415243-B98D-4FC2-B758-CEA0F4C4E6AB}" srcId="{2474CA80-976D-44D2-8C5F-EB616ABC7139}" destId="{5AF6A672-55F2-4859-B213-7C7E04D7C225}" srcOrd="0" destOrd="0" parTransId="{260F1F86-A36B-4968-AEB7-F8D8343F32B0}" sibTransId="{C10DF8AE-32FC-4B45-A973-06B187992CEB}"/>
    <dgm:cxn modelId="{C7CDC269-DD23-4E73-A246-9E586022C383}" srcId="{2474CA80-976D-44D2-8C5F-EB616ABC7139}" destId="{962C560F-BDF2-41A1-AD43-847EA7012883}" srcOrd="2" destOrd="0" parTransId="{48D925BB-73E8-48EE-871C-01E44F4D6DA7}" sibTransId="{C0D2A4DD-6E98-49BD-80CA-AAD8ACAE5301}"/>
    <dgm:cxn modelId="{F5992176-F25D-46BA-B25D-FB0DB0BA056B}" type="presOf" srcId="{962C560F-BDF2-41A1-AD43-847EA7012883}" destId="{6493460C-91BF-410F-B45E-EAA4500DDDC0}" srcOrd="0" destOrd="0" presId="urn:microsoft.com/office/officeart/2005/8/layout/hierarchy1"/>
    <dgm:cxn modelId="{D1ED157A-5AF4-45F9-9652-D58E42E4B034}" srcId="{2474CA80-976D-44D2-8C5F-EB616ABC7139}" destId="{44314137-D5FD-4B1A-A41A-84C63EF8D0C5}" srcOrd="1" destOrd="0" parTransId="{94D229A0-E6B1-44E5-B011-607C2080673E}" sibTransId="{090A8FCF-790C-4448-A6E1-BA4B930A9A8B}"/>
    <dgm:cxn modelId="{D9F262EB-79AE-4E57-9D5B-06EDB4DDE5A6}" type="presOf" srcId="{5AF6A672-55F2-4859-B213-7C7E04D7C225}" destId="{A3B0D3E0-8A17-4885-B653-8FE656AF2200}" srcOrd="0" destOrd="0" presId="urn:microsoft.com/office/officeart/2005/8/layout/hierarchy1"/>
    <dgm:cxn modelId="{B3F32E37-1A77-4095-A290-D4CF3E70BBC3}" type="presParOf" srcId="{C04E5B34-357B-4E38-8947-71EBE5BEAB51}" destId="{789457C7-1455-4336-A39D-9AB4BA278BBC}" srcOrd="0" destOrd="0" presId="urn:microsoft.com/office/officeart/2005/8/layout/hierarchy1"/>
    <dgm:cxn modelId="{2C2CBE74-40F2-419D-8427-6E3AD8A2A311}" type="presParOf" srcId="{789457C7-1455-4336-A39D-9AB4BA278BBC}" destId="{506D0BDB-562A-4782-886B-5EF7EF21585C}" srcOrd="0" destOrd="0" presId="urn:microsoft.com/office/officeart/2005/8/layout/hierarchy1"/>
    <dgm:cxn modelId="{D91FCD9E-78DA-46E3-B5B9-46FAB7C36ED3}" type="presParOf" srcId="{506D0BDB-562A-4782-886B-5EF7EF21585C}" destId="{A86D0603-B55D-4087-9BCC-438736ADDF05}" srcOrd="0" destOrd="0" presId="urn:microsoft.com/office/officeart/2005/8/layout/hierarchy1"/>
    <dgm:cxn modelId="{D3865798-D423-40E2-8CC2-CC172A6A7445}" type="presParOf" srcId="{506D0BDB-562A-4782-886B-5EF7EF21585C}" destId="{A3B0D3E0-8A17-4885-B653-8FE656AF2200}" srcOrd="1" destOrd="0" presId="urn:microsoft.com/office/officeart/2005/8/layout/hierarchy1"/>
    <dgm:cxn modelId="{D5E8BD65-F1F2-478A-A910-472E86A9C1C3}" type="presParOf" srcId="{789457C7-1455-4336-A39D-9AB4BA278BBC}" destId="{2A94D447-709F-4C0C-8F9A-DD886C34BFD2}" srcOrd="1" destOrd="0" presId="urn:microsoft.com/office/officeart/2005/8/layout/hierarchy1"/>
    <dgm:cxn modelId="{26B6AF26-5B63-46D0-AF43-693E8916B4ED}" type="presParOf" srcId="{C04E5B34-357B-4E38-8947-71EBE5BEAB51}" destId="{A878B650-FEE6-4465-A120-C2B0BC9D3D45}" srcOrd="1" destOrd="0" presId="urn:microsoft.com/office/officeart/2005/8/layout/hierarchy1"/>
    <dgm:cxn modelId="{5484F7E6-47DE-431E-A353-EDBC13DAC98E}" type="presParOf" srcId="{A878B650-FEE6-4465-A120-C2B0BC9D3D45}" destId="{2096EA15-326A-47DA-8569-A9A17EE9F8A6}" srcOrd="0" destOrd="0" presId="urn:microsoft.com/office/officeart/2005/8/layout/hierarchy1"/>
    <dgm:cxn modelId="{DA97C7DE-D2B2-4533-8003-FFF258525697}" type="presParOf" srcId="{2096EA15-326A-47DA-8569-A9A17EE9F8A6}" destId="{0D4E5C2F-D27C-4916-ACD8-F1BEA1A21656}" srcOrd="0" destOrd="0" presId="urn:microsoft.com/office/officeart/2005/8/layout/hierarchy1"/>
    <dgm:cxn modelId="{ED1ABB12-E4C2-4765-8C87-8CA3E17E3D64}" type="presParOf" srcId="{2096EA15-326A-47DA-8569-A9A17EE9F8A6}" destId="{FFC3467C-6AFC-4EFD-BE76-FDB51CD91C69}" srcOrd="1" destOrd="0" presId="urn:microsoft.com/office/officeart/2005/8/layout/hierarchy1"/>
    <dgm:cxn modelId="{3D3C2112-E781-4697-80DE-53D47C6DCC84}" type="presParOf" srcId="{A878B650-FEE6-4465-A120-C2B0BC9D3D45}" destId="{E25A572D-B7FA-45F0-8EEF-C1B6CAF89BB9}" srcOrd="1" destOrd="0" presId="urn:microsoft.com/office/officeart/2005/8/layout/hierarchy1"/>
    <dgm:cxn modelId="{0BB582F1-9D1E-4F0A-AE83-707735AE0789}" type="presParOf" srcId="{C04E5B34-357B-4E38-8947-71EBE5BEAB51}" destId="{F8A8C67B-044D-4C29-A58A-ABF327E9EAAB}" srcOrd="2" destOrd="0" presId="urn:microsoft.com/office/officeart/2005/8/layout/hierarchy1"/>
    <dgm:cxn modelId="{F6D4BF61-C5F3-40D8-A9A6-E70655E5CCF8}" type="presParOf" srcId="{F8A8C67B-044D-4C29-A58A-ABF327E9EAAB}" destId="{41D71675-5487-40CF-B16D-E7DE10231D07}" srcOrd="0" destOrd="0" presId="urn:microsoft.com/office/officeart/2005/8/layout/hierarchy1"/>
    <dgm:cxn modelId="{F7343E9E-2CA6-4D5F-810E-0B6BA36889A5}" type="presParOf" srcId="{41D71675-5487-40CF-B16D-E7DE10231D07}" destId="{7F5BBAF3-42E9-4066-B05A-3F964DCC7D7C}" srcOrd="0" destOrd="0" presId="urn:microsoft.com/office/officeart/2005/8/layout/hierarchy1"/>
    <dgm:cxn modelId="{A3754B2B-70B1-4118-8226-8EFAE367132D}" type="presParOf" srcId="{41D71675-5487-40CF-B16D-E7DE10231D07}" destId="{6493460C-91BF-410F-B45E-EAA4500DDDC0}" srcOrd="1" destOrd="0" presId="urn:microsoft.com/office/officeart/2005/8/layout/hierarchy1"/>
    <dgm:cxn modelId="{D8B7DFAD-5797-4C38-BA08-7E7C8B0D5464}" type="presParOf" srcId="{F8A8C67B-044D-4C29-A58A-ABF327E9EAAB}" destId="{F5816395-7340-4B33-8FFA-76062CE47C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46459-1B82-4F45-8221-011F914FDF7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5470C58-D5B3-4AD8-A4F2-625FCDC23A37}">
      <dgm:prSet/>
      <dgm:spPr/>
      <dgm:t>
        <a:bodyPr/>
        <a:lstStyle/>
        <a:p>
          <a:r>
            <a:rPr kumimoji="1" lang="ja-JP" b="0"/>
            <a:t>見当識障害のある高齢者には</a:t>
          </a:r>
          <a:endParaRPr lang="en-US" b="0"/>
        </a:p>
      </dgm:t>
    </dgm:pt>
    <dgm:pt modelId="{4E7A193B-AC7F-4ACD-B668-AF96AF4DF516}" type="parTrans" cxnId="{1404A1DC-C01C-4DA7-8FF8-C32FB14494A1}">
      <dgm:prSet/>
      <dgm:spPr/>
      <dgm:t>
        <a:bodyPr/>
        <a:lstStyle/>
        <a:p>
          <a:endParaRPr lang="en-US"/>
        </a:p>
      </dgm:t>
    </dgm:pt>
    <dgm:pt modelId="{7B2F6171-ED5E-4A0D-A5CF-C07F9C41F2E2}" type="sibTrans" cxnId="{1404A1DC-C01C-4DA7-8FF8-C32FB14494A1}">
      <dgm:prSet/>
      <dgm:spPr/>
      <dgm:t>
        <a:bodyPr/>
        <a:lstStyle/>
        <a:p>
          <a:endParaRPr lang="en-US"/>
        </a:p>
      </dgm:t>
    </dgm:pt>
    <dgm:pt modelId="{B2F25C01-0B5C-479D-9C90-BA203DDA6252}">
      <dgm:prSet/>
      <dgm:spPr/>
      <dgm:t>
        <a:bodyPr/>
        <a:lstStyle/>
        <a:p>
          <a:r>
            <a:rPr kumimoji="1" lang="ja-JP" dirty="0"/>
            <a:t>訴え</a:t>
          </a:r>
          <a:r>
            <a:rPr kumimoji="1" lang="ja-JP" altLang="en-US" dirty="0"/>
            <a:t>の</a:t>
          </a:r>
          <a:r>
            <a:rPr kumimoji="1" lang="ja-JP" dirty="0"/>
            <a:t>無視</a:t>
          </a:r>
          <a:r>
            <a:rPr kumimoji="1" lang="ja-JP" altLang="en-US" dirty="0"/>
            <a:t>、</a:t>
          </a:r>
          <a:r>
            <a:rPr kumimoji="1" lang="ja-JP" dirty="0"/>
            <a:t>行動</a:t>
          </a:r>
          <a:r>
            <a:rPr kumimoji="1" lang="ja-JP" altLang="en-US" dirty="0"/>
            <a:t>の</a:t>
          </a:r>
          <a:r>
            <a:rPr kumimoji="1" lang="ja-JP" dirty="0"/>
            <a:t>制止</a:t>
          </a:r>
          <a:r>
            <a:rPr kumimoji="1" lang="ja-JP" altLang="en-US" dirty="0"/>
            <a:t>、　　　といった</a:t>
          </a:r>
          <a:r>
            <a:rPr kumimoji="1" lang="ja-JP" dirty="0"/>
            <a:t>介護者の態度</a:t>
          </a:r>
          <a:r>
            <a:rPr kumimoji="1" lang="ja-JP" altLang="en-US" dirty="0"/>
            <a:t>・行動が　高齢者の居心地を悪くし　　　　帰宅欲求や嫌な記憶を呼び起こす</a:t>
          </a:r>
          <a:r>
            <a:rPr kumimoji="1" lang="ja-JP" dirty="0"/>
            <a:t>ことがある</a:t>
          </a:r>
          <a:endParaRPr lang="en-US" dirty="0"/>
        </a:p>
      </dgm:t>
    </dgm:pt>
    <dgm:pt modelId="{1934925B-3D7A-424D-89D7-1E4A22F78AF5}" type="parTrans" cxnId="{7BDCECE7-91DB-48CE-9721-27BD4D9B51FE}">
      <dgm:prSet/>
      <dgm:spPr/>
      <dgm:t>
        <a:bodyPr/>
        <a:lstStyle/>
        <a:p>
          <a:endParaRPr lang="en-US"/>
        </a:p>
      </dgm:t>
    </dgm:pt>
    <dgm:pt modelId="{7F518F1E-3C6E-4DD3-AFEC-07FDD68E4A6E}" type="sibTrans" cxnId="{7BDCECE7-91DB-48CE-9721-27BD4D9B51FE}">
      <dgm:prSet/>
      <dgm:spPr/>
      <dgm:t>
        <a:bodyPr/>
        <a:lstStyle/>
        <a:p>
          <a:endParaRPr lang="en-US"/>
        </a:p>
      </dgm:t>
    </dgm:pt>
    <dgm:pt modelId="{95A62390-A617-4548-B040-C1E736382290}">
      <dgm:prSet/>
      <dgm:spPr/>
      <dgm:t>
        <a:bodyPr/>
        <a:lstStyle/>
        <a:p>
          <a:r>
            <a:rPr kumimoji="1" lang="ja-JP" dirty="0"/>
            <a:t>➡</a:t>
          </a:r>
          <a:r>
            <a:rPr kumimoji="1" lang="ja-JP" altLang="en-US" dirty="0"/>
            <a:t>行動の裏にある感情に　　　　　　</a:t>
          </a:r>
          <a:r>
            <a:rPr kumimoji="1" lang="ja-JP" dirty="0"/>
            <a:t>寄り添</a:t>
          </a:r>
          <a:r>
            <a:rPr kumimoji="1" lang="ja-JP" altLang="en-US" dirty="0"/>
            <a:t>い、共感し、傾聴する　　　　　　　　　　　　　　　　辛い過去の</a:t>
          </a:r>
          <a:r>
            <a:rPr kumimoji="1" lang="ja-JP" dirty="0"/>
            <a:t>訴え</a:t>
          </a:r>
          <a:r>
            <a:rPr kumimoji="1" lang="ja-JP" altLang="en-US" dirty="0"/>
            <a:t>は、過去の事実として受けとめ、否定しない　　　　　　</a:t>
          </a:r>
          <a:endParaRPr kumimoji="1" lang="en-US" altLang="ja-JP" dirty="0"/>
        </a:p>
      </dgm:t>
    </dgm:pt>
    <dgm:pt modelId="{61C405C0-A3E9-424C-BF98-7ADFD753D67C}" type="parTrans" cxnId="{01DC9BF0-DBF4-4302-A38E-9F6BCD64E328}">
      <dgm:prSet/>
      <dgm:spPr/>
      <dgm:t>
        <a:bodyPr/>
        <a:lstStyle/>
        <a:p>
          <a:endParaRPr lang="en-US"/>
        </a:p>
      </dgm:t>
    </dgm:pt>
    <dgm:pt modelId="{8A39B4D0-AE76-4377-9D95-2039512347A0}" type="sibTrans" cxnId="{01DC9BF0-DBF4-4302-A38E-9F6BCD64E328}">
      <dgm:prSet/>
      <dgm:spPr/>
      <dgm:t>
        <a:bodyPr/>
        <a:lstStyle/>
        <a:p>
          <a:endParaRPr lang="en-US"/>
        </a:p>
      </dgm:t>
    </dgm:pt>
    <dgm:pt modelId="{A15718F1-8857-4CC3-873C-159C007E8FD8}" type="pres">
      <dgm:prSet presAssocID="{50B46459-1B82-4F45-8221-011F914FDF73}" presName="hierChild1" presStyleCnt="0">
        <dgm:presLayoutVars>
          <dgm:chPref val="1"/>
          <dgm:dir/>
          <dgm:animOne val="branch"/>
          <dgm:animLvl val="lvl"/>
          <dgm:resizeHandles/>
        </dgm:presLayoutVars>
      </dgm:prSet>
      <dgm:spPr/>
    </dgm:pt>
    <dgm:pt modelId="{8580866E-80AA-48E2-989E-43D5F38CB321}" type="pres">
      <dgm:prSet presAssocID="{F5470C58-D5B3-4AD8-A4F2-625FCDC23A37}" presName="hierRoot1" presStyleCnt="0"/>
      <dgm:spPr/>
    </dgm:pt>
    <dgm:pt modelId="{71F61544-6508-4D05-91A0-342603DFB973}" type="pres">
      <dgm:prSet presAssocID="{F5470C58-D5B3-4AD8-A4F2-625FCDC23A37}" presName="composite" presStyleCnt="0"/>
      <dgm:spPr/>
    </dgm:pt>
    <dgm:pt modelId="{F6772986-8F3E-40BB-B265-A73555216CA6}" type="pres">
      <dgm:prSet presAssocID="{F5470C58-D5B3-4AD8-A4F2-625FCDC23A37}" presName="background" presStyleLbl="node0" presStyleIdx="0" presStyleCnt="3"/>
      <dgm:spPr/>
    </dgm:pt>
    <dgm:pt modelId="{8AB49911-1E5F-43FB-90EE-A5E399A95CA7}" type="pres">
      <dgm:prSet presAssocID="{F5470C58-D5B3-4AD8-A4F2-625FCDC23A37}" presName="text" presStyleLbl="fgAcc0" presStyleIdx="0" presStyleCnt="3">
        <dgm:presLayoutVars>
          <dgm:chPref val="3"/>
        </dgm:presLayoutVars>
      </dgm:prSet>
      <dgm:spPr/>
    </dgm:pt>
    <dgm:pt modelId="{24CC542E-9A31-4F9F-A2A7-14574AB97293}" type="pres">
      <dgm:prSet presAssocID="{F5470C58-D5B3-4AD8-A4F2-625FCDC23A37}" presName="hierChild2" presStyleCnt="0"/>
      <dgm:spPr/>
    </dgm:pt>
    <dgm:pt modelId="{64D49A46-6F04-4DD5-AEAE-9F5B056B13BB}" type="pres">
      <dgm:prSet presAssocID="{B2F25C01-0B5C-479D-9C90-BA203DDA6252}" presName="hierRoot1" presStyleCnt="0"/>
      <dgm:spPr/>
    </dgm:pt>
    <dgm:pt modelId="{A62CB145-E8D2-4136-9543-545E0FE6D711}" type="pres">
      <dgm:prSet presAssocID="{B2F25C01-0B5C-479D-9C90-BA203DDA6252}" presName="composite" presStyleCnt="0"/>
      <dgm:spPr/>
    </dgm:pt>
    <dgm:pt modelId="{6C414002-7AA6-43D4-B010-6268864649F7}" type="pres">
      <dgm:prSet presAssocID="{B2F25C01-0B5C-479D-9C90-BA203DDA6252}" presName="background" presStyleLbl="node0" presStyleIdx="1" presStyleCnt="3"/>
      <dgm:spPr/>
    </dgm:pt>
    <dgm:pt modelId="{34060D86-D4F6-4836-ABD8-DF3DCF9D40D6}" type="pres">
      <dgm:prSet presAssocID="{B2F25C01-0B5C-479D-9C90-BA203DDA6252}" presName="text" presStyleLbl="fgAcc0" presStyleIdx="1" presStyleCnt="3">
        <dgm:presLayoutVars>
          <dgm:chPref val="3"/>
        </dgm:presLayoutVars>
      </dgm:prSet>
      <dgm:spPr/>
    </dgm:pt>
    <dgm:pt modelId="{C940F95C-3340-4E33-A6A6-60174EA82519}" type="pres">
      <dgm:prSet presAssocID="{B2F25C01-0B5C-479D-9C90-BA203DDA6252}" presName="hierChild2" presStyleCnt="0"/>
      <dgm:spPr/>
    </dgm:pt>
    <dgm:pt modelId="{591F8DC5-DD80-418F-8555-F06109DBDD46}" type="pres">
      <dgm:prSet presAssocID="{95A62390-A617-4548-B040-C1E736382290}" presName="hierRoot1" presStyleCnt="0"/>
      <dgm:spPr/>
    </dgm:pt>
    <dgm:pt modelId="{286F7C5C-D81D-4E1C-B3B4-E6A9EDC7BA2D}" type="pres">
      <dgm:prSet presAssocID="{95A62390-A617-4548-B040-C1E736382290}" presName="composite" presStyleCnt="0"/>
      <dgm:spPr/>
    </dgm:pt>
    <dgm:pt modelId="{91CEA12C-60AD-4804-A5C5-1EEE7EBDEB5F}" type="pres">
      <dgm:prSet presAssocID="{95A62390-A617-4548-B040-C1E736382290}" presName="background" presStyleLbl="node0" presStyleIdx="2" presStyleCnt="3"/>
      <dgm:spPr/>
    </dgm:pt>
    <dgm:pt modelId="{5BD97CDE-9EC0-4A4E-AF65-203EEB559DE4}" type="pres">
      <dgm:prSet presAssocID="{95A62390-A617-4548-B040-C1E736382290}" presName="text" presStyleLbl="fgAcc0" presStyleIdx="2" presStyleCnt="3" custScaleX="110455">
        <dgm:presLayoutVars>
          <dgm:chPref val="3"/>
        </dgm:presLayoutVars>
      </dgm:prSet>
      <dgm:spPr/>
    </dgm:pt>
    <dgm:pt modelId="{0C7425F9-B813-498E-9207-1F72FD55B2AD}" type="pres">
      <dgm:prSet presAssocID="{95A62390-A617-4548-B040-C1E736382290}" presName="hierChild2" presStyleCnt="0"/>
      <dgm:spPr/>
    </dgm:pt>
  </dgm:ptLst>
  <dgm:cxnLst>
    <dgm:cxn modelId="{5863873C-BDBB-4D95-93E9-B6BFF4BB02C9}" type="presOf" srcId="{95A62390-A617-4548-B040-C1E736382290}" destId="{5BD97CDE-9EC0-4A4E-AF65-203EEB559DE4}" srcOrd="0" destOrd="0" presId="urn:microsoft.com/office/officeart/2005/8/layout/hierarchy1"/>
    <dgm:cxn modelId="{81822EA6-F75B-41E6-BF55-38F06CF6052F}" type="presOf" srcId="{B2F25C01-0B5C-479D-9C90-BA203DDA6252}" destId="{34060D86-D4F6-4836-ABD8-DF3DCF9D40D6}" srcOrd="0" destOrd="0" presId="urn:microsoft.com/office/officeart/2005/8/layout/hierarchy1"/>
    <dgm:cxn modelId="{3497A6A6-75F3-47F2-89DD-5DB0E5805BCE}" type="presOf" srcId="{F5470C58-D5B3-4AD8-A4F2-625FCDC23A37}" destId="{8AB49911-1E5F-43FB-90EE-A5E399A95CA7}" srcOrd="0" destOrd="0" presId="urn:microsoft.com/office/officeart/2005/8/layout/hierarchy1"/>
    <dgm:cxn modelId="{DE62B0AC-D252-49C9-9E59-7CF6D0B5604E}" type="presOf" srcId="{50B46459-1B82-4F45-8221-011F914FDF73}" destId="{A15718F1-8857-4CC3-873C-159C007E8FD8}" srcOrd="0" destOrd="0" presId="urn:microsoft.com/office/officeart/2005/8/layout/hierarchy1"/>
    <dgm:cxn modelId="{1404A1DC-C01C-4DA7-8FF8-C32FB14494A1}" srcId="{50B46459-1B82-4F45-8221-011F914FDF73}" destId="{F5470C58-D5B3-4AD8-A4F2-625FCDC23A37}" srcOrd="0" destOrd="0" parTransId="{4E7A193B-AC7F-4ACD-B668-AF96AF4DF516}" sibTransId="{7B2F6171-ED5E-4A0D-A5CF-C07F9C41F2E2}"/>
    <dgm:cxn modelId="{7BDCECE7-91DB-48CE-9721-27BD4D9B51FE}" srcId="{50B46459-1B82-4F45-8221-011F914FDF73}" destId="{B2F25C01-0B5C-479D-9C90-BA203DDA6252}" srcOrd="1" destOrd="0" parTransId="{1934925B-3D7A-424D-89D7-1E4A22F78AF5}" sibTransId="{7F518F1E-3C6E-4DD3-AFEC-07FDD68E4A6E}"/>
    <dgm:cxn modelId="{01DC9BF0-DBF4-4302-A38E-9F6BCD64E328}" srcId="{50B46459-1B82-4F45-8221-011F914FDF73}" destId="{95A62390-A617-4548-B040-C1E736382290}" srcOrd="2" destOrd="0" parTransId="{61C405C0-A3E9-424C-BF98-7ADFD753D67C}" sibTransId="{8A39B4D0-AE76-4377-9D95-2039512347A0}"/>
    <dgm:cxn modelId="{321F19AB-8916-4250-9C75-F9C30632DA57}" type="presParOf" srcId="{A15718F1-8857-4CC3-873C-159C007E8FD8}" destId="{8580866E-80AA-48E2-989E-43D5F38CB321}" srcOrd="0" destOrd="0" presId="urn:microsoft.com/office/officeart/2005/8/layout/hierarchy1"/>
    <dgm:cxn modelId="{D3E27E39-ABFA-47C1-814B-A558763941A8}" type="presParOf" srcId="{8580866E-80AA-48E2-989E-43D5F38CB321}" destId="{71F61544-6508-4D05-91A0-342603DFB973}" srcOrd="0" destOrd="0" presId="urn:microsoft.com/office/officeart/2005/8/layout/hierarchy1"/>
    <dgm:cxn modelId="{AE2702F7-8CE2-4AC5-9F54-44E9937BCEA0}" type="presParOf" srcId="{71F61544-6508-4D05-91A0-342603DFB973}" destId="{F6772986-8F3E-40BB-B265-A73555216CA6}" srcOrd="0" destOrd="0" presId="urn:microsoft.com/office/officeart/2005/8/layout/hierarchy1"/>
    <dgm:cxn modelId="{EA76363A-2A8A-44AA-9816-FB5CBCB5A458}" type="presParOf" srcId="{71F61544-6508-4D05-91A0-342603DFB973}" destId="{8AB49911-1E5F-43FB-90EE-A5E399A95CA7}" srcOrd="1" destOrd="0" presId="urn:microsoft.com/office/officeart/2005/8/layout/hierarchy1"/>
    <dgm:cxn modelId="{6747F0A7-C8C0-41A0-AF4F-3BD82BFF96A8}" type="presParOf" srcId="{8580866E-80AA-48E2-989E-43D5F38CB321}" destId="{24CC542E-9A31-4F9F-A2A7-14574AB97293}" srcOrd="1" destOrd="0" presId="urn:microsoft.com/office/officeart/2005/8/layout/hierarchy1"/>
    <dgm:cxn modelId="{0C99FBA6-244C-4F60-BFA6-92528595ABFC}" type="presParOf" srcId="{A15718F1-8857-4CC3-873C-159C007E8FD8}" destId="{64D49A46-6F04-4DD5-AEAE-9F5B056B13BB}" srcOrd="1" destOrd="0" presId="urn:microsoft.com/office/officeart/2005/8/layout/hierarchy1"/>
    <dgm:cxn modelId="{601633F3-CAC3-4BAA-9273-1C31DEFD332C}" type="presParOf" srcId="{64D49A46-6F04-4DD5-AEAE-9F5B056B13BB}" destId="{A62CB145-E8D2-4136-9543-545E0FE6D711}" srcOrd="0" destOrd="0" presId="urn:microsoft.com/office/officeart/2005/8/layout/hierarchy1"/>
    <dgm:cxn modelId="{1C9F79AA-F9AC-47CE-B400-C43F707007DA}" type="presParOf" srcId="{A62CB145-E8D2-4136-9543-545E0FE6D711}" destId="{6C414002-7AA6-43D4-B010-6268864649F7}" srcOrd="0" destOrd="0" presId="urn:microsoft.com/office/officeart/2005/8/layout/hierarchy1"/>
    <dgm:cxn modelId="{ABD3723C-08BB-4628-A50B-0043CD0BE371}" type="presParOf" srcId="{A62CB145-E8D2-4136-9543-545E0FE6D711}" destId="{34060D86-D4F6-4836-ABD8-DF3DCF9D40D6}" srcOrd="1" destOrd="0" presId="urn:microsoft.com/office/officeart/2005/8/layout/hierarchy1"/>
    <dgm:cxn modelId="{E7D5196F-8856-406B-9638-F1493F0C7709}" type="presParOf" srcId="{64D49A46-6F04-4DD5-AEAE-9F5B056B13BB}" destId="{C940F95C-3340-4E33-A6A6-60174EA82519}" srcOrd="1" destOrd="0" presId="urn:microsoft.com/office/officeart/2005/8/layout/hierarchy1"/>
    <dgm:cxn modelId="{32C7B471-838E-449E-B93B-D395835DDD9A}" type="presParOf" srcId="{A15718F1-8857-4CC3-873C-159C007E8FD8}" destId="{591F8DC5-DD80-418F-8555-F06109DBDD46}" srcOrd="2" destOrd="0" presId="urn:microsoft.com/office/officeart/2005/8/layout/hierarchy1"/>
    <dgm:cxn modelId="{5EDB0035-6C43-4481-BD82-CF33A890AD54}" type="presParOf" srcId="{591F8DC5-DD80-418F-8555-F06109DBDD46}" destId="{286F7C5C-D81D-4E1C-B3B4-E6A9EDC7BA2D}" srcOrd="0" destOrd="0" presId="urn:microsoft.com/office/officeart/2005/8/layout/hierarchy1"/>
    <dgm:cxn modelId="{DB709821-2910-4641-B578-E7FA94298C35}" type="presParOf" srcId="{286F7C5C-D81D-4E1C-B3B4-E6A9EDC7BA2D}" destId="{91CEA12C-60AD-4804-A5C5-1EEE7EBDEB5F}" srcOrd="0" destOrd="0" presId="urn:microsoft.com/office/officeart/2005/8/layout/hierarchy1"/>
    <dgm:cxn modelId="{58610C7F-5EE1-44CA-9FAE-3184BE31A4AB}" type="presParOf" srcId="{286F7C5C-D81D-4E1C-B3B4-E6A9EDC7BA2D}" destId="{5BD97CDE-9EC0-4A4E-AF65-203EEB559DE4}" srcOrd="1" destOrd="0" presId="urn:microsoft.com/office/officeart/2005/8/layout/hierarchy1"/>
    <dgm:cxn modelId="{86B3BA05-E462-420C-9238-BE81588018B3}" type="presParOf" srcId="{591F8DC5-DD80-418F-8555-F06109DBDD46}" destId="{0C7425F9-B813-498E-9207-1F72FD55B2A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0B247-369C-4863-B54F-1CE91EC05623}">
      <dsp:nvSpPr>
        <dsp:cNvPr id="0" name=""/>
        <dsp:cNvSpPr/>
      </dsp:nvSpPr>
      <dsp:spPr>
        <a:xfrm>
          <a:off x="3973706" y="979"/>
          <a:ext cx="2231637" cy="1450564"/>
        </a:xfrm>
        <a:prstGeom prst="round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sz="2400" kern="1200" dirty="0">
              <a:solidFill>
                <a:schemeClr val="tx1"/>
              </a:solidFill>
            </a:rPr>
            <a:t>疾患</a:t>
          </a:r>
          <a:endParaRPr lang="en-US" sz="2400" kern="1200" dirty="0">
            <a:solidFill>
              <a:schemeClr val="tx1"/>
            </a:solidFill>
          </a:endParaRPr>
        </a:p>
      </dsp:txBody>
      <dsp:txXfrm>
        <a:off x="4044517" y="71790"/>
        <a:ext cx="2090015" cy="1308942"/>
      </dsp:txXfrm>
    </dsp:sp>
    <dsp:sp modelId="{A48ED4F0-23C4-4087-9A43-55D1C32690FE}">
      <dsp:nvSpPr>
        <dsp:cNvPr id="0" name=""/>
        <dsp:cNvSpPr/>
      </dsp:nvSpPr>
      <dsp:spPr>
        <a:xfrm>
          <a:off x="3156955" y="726261"/>
          <a:ext cx="3865138" cy="3865138"/>
        </a:xfrm>
        <a:custGeom>
          <a:avLst/>
          <a:gdLst/>
          <a:ahLst/>
          <a:cxnLst/>
          <a:rect l="0" t="0" r="0" b="0"/>
          <a:pathLst>
            <a:path>
              <a:moveTo>
                <a:pt x="3064557" y="366227"/>
              </a:moveTo>
              <a:arcTo wR="1932569" hR="1932569" stAng="18351330" swAng="3643137"/>
            </a:path>
          </a:pathLst>
        </a:custGeom>
        <a:noFill/>
        <a:ln w="6350" cap="flat" cmpd="sng" algn="in">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E92D94-71AE-4ADE-8208-2D175A60E288}">
      <dsp:nvSpPr>
        <dsp:cNvPr id="0" name=""/>
        <dsp:cNvSpPr/>
      </dsp:nvSpPr>
      <dsp:spPr>
        <a:xfrm>
          <a:off x="5647360" y="2899832"/>
          <a:ext cx="2231637" cy="1450564"/>
        </a:xfrm>
        <a:prstGeom prst="roundRect">
          <a:avLst/>
        </a:prstGeom>
        <a:solidFill>
          <a:schemeClr val="accent4">
            <a:hueOff val="-2909548"/>
            <a:satOff val="17155"/>
            <a:lumOff val="1863"/>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kern="1200" dirty="0">
              <a:solidFill>
                <a:schemeClr val="tx1"/>
              </a:solidFill>
            </a:rPr>
            <a:t>BPSD</a:t>
          </a:r>
          <a:endParaRPr lang="en-US" sz="2400" kern="1200" dirty="0">
            <a:solidFill>
              <a:schemeClr val="tx1"/>
            </a:solidFill>
          </a:endParaRPr>
        </a:p>
      </dsp:txBody>
      <dsp:txXfrm>
        <a:off x="5718171" y="2970643"/>
        <a:ext cx="2090015" cy="1308942"/>
      </dsp:txXfrm>
    </dsp:sp>
    <dsp:sp modelId="{81AAC291-575E-491D-90A0-AAC542012E9B}">
      <dsp:nvSpPr>
        <dsp:cNvPr id="0" name=""/>
        <dsp:cNvSpPr/>
      </dsp:nvSpPr>
      <dsp:spPr>
        <a:xfrm>
          <a:off x="3156955" y="726261"/>
          <a:ext cx="3865138" cy="3865138"/>
        </a:xfrm>
        <a:custGeom>
          <a:avLst/>
          <a:gdLst/>
          <a:ahLst/>
          <a:cxnLst/>
          <a:rect l="0" t="0" r="0" b="0"/>
          <a:pathLst>
            <a:path>
              <a:moveTo>
                <a:pt x="2850737" y="3633095"/>
              </a:moveTo>
              <a:arcTo wR="1932569" hR="1932569" stAng="3698039" swAng="3403923"/>
            </a:path>
          </a:pathLst>
        </a:custGeom>
        <a:noFill/>
        <a:ln w="6350" cap="flat" cmpd="sng" algn="in">
          <a:solidFill>
            <a:schemeClr val="accent4">
              <a:hueOff val="-2909548"/>
              <a:satOff val="17155"/>
              <a:lumOff val="1863"/>
              <a:alphaOff val="0"/>
            </a:schemeClr>
          </a:solidFill>
          <a:prstDash val="solid"/>
        </a:ln>
        <a:effectLst/>
      </dsp:spPr>
      <dsp:style>
        <a:lnRef idx="1">
          <a:scrgbClr r="0" g="0" b="0"/>
        </a:lnRef>
        <a:fillRef idx="0">
          <a:scrgbClr r="0" g="0" b="0"/>
        </a:fillRef>
        <a:effectRef idx="0">
          <a:scrgbClr r="0" g="0" b="0"/>
        </a:effectRef>
        <a:fontRef idx="minor"/>
      </dsp:style>
    </dsp:sp>
    <dsp:sp modelId="{24AE6B7F-8109-4C9B-BA5E-FE46C0372B9A}">
      <dsp:nvSpPr>
        <dsp:cNvPr id="0" name=""/>
        <dsp:cNvSpPr/>
      </dsp:nvSpPr>
      <dsp:spPr>
        <a:xfrm>
          <a:off x="2300052" y="2899832"/>
          <a:ext cx="2231637" cy="1450564"/>
        </a:xfrm>
        <a:prstGeom prst="roundRect">
          <a:avLst/>
        </a:prstGeom>
        <a:solidFill>
          <a:schemeClr val="accent4">
            <a:hueOff val="-5819096"/>
            <a:satOff val="34311"/>
            <a:lumOff val="3726"/>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sz="2400" kern="1200" dirty="0">
              <a:solidFill>
                <a:schemeClr val="tx1"/>
              </a:solidFill>
            </a:rPr>
            <a:t>コミュニ</a:t>
          </a:r>
          <a:r>
            <a:rPr kumimoji="1" lang="ja-JP" altLang="en-US" sz="2400" kern="1200" dirty="0">
              <a:solidFill>
                <a:schemeClr val="tx1"/>
              </a:solidFill>
            </a:rPr>
            <a:t>　　</a:t>
          </a:r>
          <a:r>
            <a:rPr kumimoji="1" lang="ja-JP" sz="2400" kern="1200" dirty="0">
              <a:solidFill>
                <a:schemeClr val="tx1"/>
              </a:solidFill>
            </a:rPr>
            <a:t>ケーション</a:t>
          </a:r>
          <a:endParaRPr lang="en-US" sz="2400" kern="1200" dirty="0">
            <a:solidFill>
              <a:schemeClr val="tx1"/>
            </a:solidFill>
          </a:endParaRPr>
        </a:p>
      </dsp:txBody>
      <dsp:txXfrm>
        <a:off x="2370863" y="2970643"/>
        <a:ext cx="2090015" cy="1308942"/>
      </dsp:txXfrm>
    </dsp:sp>
    <dsp:sp modelId="{2B7985ED-30A4-4846-A873-3E849A96E7E5}">
      <dsp:nvSpPr>
        <dsp:cNvPr id="0" name=""/>
        <dsp:cNvSpPr/>
      </dsp:nvSpPr>
      <dsp:spPr>
        <a:xfrm>
          <a:off x="3156955" y="726261"/>
          <a:ext cx="3865138" cy="3865138"/>
        </a:xfrm>
        <a:custGeom>
          <a:avLst/>
          <a:gdLst/>
          <a:ahLst/>
          <a:cxnLst/>
          <a:rect l="0" t="0" r="0" b="0"/>
          <a:pathLst>
            <a:path>
              <a:moveTo>
                <a:pt x="12708" y="2153836"/>
              </a:moveTo>
              <a:arcTo wR="1932569" hR="1932569" stAng="10405533" swAng="3643137"/>
            </a:path>
          </a:pathLst>
        </a:custGeom>
        <a:noFill/>
        <a:ln w="6350" cap="flat" cmpd="sng" algn="in">
          <a:solidFill>
            <a:schemeClr val="accent4">
              <a:hueOff val="-5819096"/>
              <a:satOff val="34311"/>
              <a:lumOff val="372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D0603-B55D-4087-9BCC-438736ADDF05}">
      <dsp:nvSpPr>
        <dsp:cNvPr id="0" name=""/>
        <dsp:cNvSpPr/>
      </dsp:nvSpPr>
      <dsp:spPr>
        <a:xfrm>
          <a:off x="0" y="736997"/>
          <a:ext cx="2862857" cy="1817914"/>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0D3E0-8A17-4885-B653-8FE656AF2200}">
      <dsp:nvSpPr>
        <dsp:cNvPr id="0" name=""/>
        <dsp:cNvSpPr/>
      </dsp:nvSpPr>
      <dsp:spPr>
        <a:xfrm>
          <a:off x="318095" y="1039187"/>
          <a:ext cx="2862857" cy="1817914"/>
        </a:xfrm>
        <a:prstGeom prst="roundRect">
          <a:avLst>
            <a:gd name="adj" fmla="val 10000"/>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b="0" kern="1200"/>
            <a:t>易怒性のある</a:t>
          </a:r>
          <a:r>
            <a:rPr kumimoji="1" lang="ja-JP" sz="1400" b="0" kern="1200"/>
            <a:t>高齢者には</a:t>
          </a:r>
          <a:endParaRPr lang="en-US" sz="1400" b="0" kern="1200"/>
        </a:p>
      </dsp:txBody>
      <dsp:txXfrm>
        <a:off x="371340" y="1092432"/>
        <a:ext cx="2756367" cy="1711424"/>
      </dsp:txXfrm>
    </dsp:sp>
    <dsp:sp modelId="{0D4E5C2F-D27C-4916-ACD8-F1BEA1A21656}">
      <dsp:nvSpPr>
        <dsp:cNvPr id="0" name=""/>
        <dsp:cNvSpPr/>
      </dsp:nvSpPr>
      <dsp:spPr>
        <a:xfrm>
          <a:off x="3499048" y="736997"/>
          <a:ext cx="2862857" cy="1817914"/>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C3467C-6AFC-4EFD-BE76-FDB51CD91C69}">
      <dsp:nvSpPr>
        <dsp:cNvPr id="0" name=""/>
        <dsp:cNvSpPr/>
      </dsp:nvSpPr>
      <dsp:spPr>
        <a:xfrm>
          <a:off x="3817143" y="1039187"/>
          <a:ext cx="2862857" cy="1817914"/>
        </a:xfrm>
        <a:prstGeom prst="roundRect">
          <a:avLst>
            <a:gd name="adj" fmla="val 10000"/>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sz="1400" kern="1200" dirty="0"/>
            <a:t>出来</a:t>
          </a:r>
          <a:r>
            <a:rPr kumimoji="1" lang="ja-JP" altLang="en-US" sz="1400" kern="1200" dirty="0"/>
            <a:t>ていたことが出来</a:t>
          </a:r>
          <a:r>
            <a:rPr kumimoji="1" lang="ja-JP" sz="1400" kern="1200" dirty="0"/>
            <a:t>なくな</a:t>
          </a:r>
          <a:r>
            <a:rPr kumimoji="1" lang="ja-JP" altLang="en-US" sz="1400" kern="1200" dirty="0"/>
            <a:t>って</a:t>
          </a:r>
          <a:r>
            <a:rPr kumimoji="1" lang="ja-JP" sz="1400" kern="1200" dirty="0"/>
            <a:t>いることを、認めたくない</a:t>
          </a:r>
          <a:r>
            <a:rPr kumimoji="1" lang="ja-JP" altLang="en-US" sz="1400" kern="1200" dirty="0"/>
            <a:t>　　失敗を周りのせいにすることで老いを</a:t>
          </a:r>
          <a:r>
            <a:rPr kumimoji="1" lang="ja-JP" sz="1400" kern="1200" dirty="0"/>
            <a:t>隠</a:t>
          </a:r>
          <a:r>
            <a:rPr kumimoji="1" lang="ja-JP" altLang="en-US" sz="1400" kern="1200" dirty="0"/>
            <a:t>し、心の平穏を保っている</a:t>
          </a:r>
          <a:endParaRPr lang="en-US" sz="1400" kern="1200" dirty="0"/>
        </a:p>
      </dsp:txBody>
      <dsp:txXfrm>
        <a:off x="3870388" y="1092432"/>
        <a:ext cx="2756367" cy="1711424"/>
      </dsp:txXfrm>
    </dsp:sp>
    <dsp:sp modelId="{7F5BBAF3-42E9-4066-B05A-3F964DCC7D7C}">
      <dsp:nvSpPr>
        <dsp:cNvPr id="0" name=""/>
        <dsp:cNvSpPr/>
      </dsp:nvSpPr>
      <dsp:spPr>
        <a:xfrm>
          <a:off x="6998096" y="736997"/>
          <a:ext cx="2862857" cy="1817914"/>
        </a:xfrm>
        <a:prstGeom prst="roundRect">
          <a:avLst>
            <a:gd name="adj" fmla="val 10000"/>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3460C-91BF-410F-B45E-EAA4500DDDC0}">
      <dsp:nvSpPr>
        <dsp:cNvPr id="0" name=""/>
        <dsp:cNvSpPr/>
      </dsp:nvSpPr>
      <dsp:spPr>
        <a:xfrm>
          <a:off x="7316192" y="1039187"/>
          <a:ext cx="2862857" cy="1817914"/>
        </a:xfrm>
        <a:prstGeom prst="roundRect">
          <a:avLst>
            <a:gd name="adj" fmla="val 10000"/>
          </a:avLst>
        </a:prstGeom>
        <a:solidFill>
          <a:schemeClr val="lt1">
            <a:alpha val="90000"/>
            <a:hueOff val="0"/>
            <a:satOff val="0"/>
            <a:lumOff val="0"/>
            <a:alphaOff val="0"/>
          </a:schemeClr>
        </a:solidFill>
        <a:ln w="12700"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sz="1400" kern="1200"/>
            <a:t>➡身体的・精神的・社会的喪失を体験し、傷ついている</a:t>
          </a:r>
          <a:r>
            <a:rPr kumimoji="1" lang="ja-JP" altLang="en-US" sz="1400" kern="1200"/>
            <a:t>　　　　　　　　　　　　</a:t>
          </a:r>
          <a:r>
            <a:rPr kumimoji="1" lang="ja-JP" sz="1400" kern="1200"/>
            <a:t>失敗は指摘せず、出来るように支援する</a:t>
          </a:r>
          <a:endParaRPr lang="en-US" sz="1400" kern="1200"/>
        </a:p>
      </dsp:txBody>
      <dsp:txXfrm>
        <a:off x="7369437" y="1092432"/>
        <a:ext cx="2756367" cy="1711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72986-8F3E-40BB-B265-A73555216CA6}">
      <dsp:nvSpPr>
        <dsp:cNvPr id="0" name=""/>
        <dsp:cNvSpPr/>
      </dsp:nvSpPr>
      <dsp:spPr>
        <a:xfrm>
          <a:off x="5882" y="768467"/>
          <a:ext cx="2777866" cy="1763945"/>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B49911-1E5F-43FB-90EE-A5E399A95CA7}">
      <dsp:nvSpPr>
        <dsp:cNvPr id="0" name=""/>
        <dsp:cNvSpPr/>
      </dsp:nvSpPr>
      <dsp:spPr>
        <a:xfrm>
          <a:off x="314534" y="1061686"/>
          <a:ext cx="2777866" cy="1763945"/>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b="0" kern="1200"/>
            <a:t>見当識障害のある高齢者には</a:t>
          </a:r>
          <a:endParaRPr lang="en-US" sz="1300" b="0" kern="1200"/>
        </a:p>
      </dsp:txBody>
      <dsp:txXfrm>
        <a:off x="366198" y="1113350"/>
        <a:ext cx="2674538" cy="1660617"/>
      </dsp:txXfrm>
    </dsp:sp>
    <dsp:sp modelId="{6C414002-7AA6-43D4-B010-6268864649F7}">
      <dsp:nvSpPr>
        <dsp:cNvPr id="0" name=""/>
        <dsp:cNvSpPr/>
      </dsp:nvSpPr>
      <dsp:spPr>
        <a:xfrm>
          <a:off x="3401052" y="768467"/>
          <a:ext cx="2777866" cy="1763945"/>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060D86-D4F6-4836-ABD8-DF3DCF9D40D6}">
      <dsp:nvSpPr>
        <dsp:cNvPr id="0" name=""/>
        <dsp:cNvSpPr/>
      </dsp:nvSpPr>
      <dsp:spPr>
        <a:xfrm>
          <a:off x="3709704" y="1061686"/>
          <a:ext cx="2777866" cy="1763945"/>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kern="1200" dirty="0"/>
            <a:t>訴え</a:t>
          </a:r>
          <a:r>
            <a:rPr kumimoji="1" lang="ja-JP" altLang="en-US" sz="1300" kern="1200" dirty="0"/>
            <a:t>の</a:t>
          </a:r>
          <a:r>
            <a:rPr kumimoji="1" lang="ja-JP" sz="1300" kern="1200" dirty="0"/>
            <a:t>無視</a:t>
          </a:r>
          <a:r>
            <a:rPr kumimoji="1" lang="ja-JP" altLang="en-US" sz="1300" kern="1200" dirty="0"/>
            <a:t>、</a:t>
          </a:r>
          <a:r>
            <a:rPr kumimoji="1" lang="ja-JP" sz="1300" kern="1200" dirty="0"/>
            <a:t>行動</a:t>
          </a:r>
          <a:r>
            <a:rPr kumimoji="1" lang="ja-JP" altLang="en-US" sz="1300" kern="1200" dirty="0"/>
            <a:t>の</a:t>
          </a:r>
          <a:r>
            <a:rPr kumimoji="1" lang="ja-JP" sz="1300" kern="1200" dirty="0"/>
            <a:t>制止</a:t>
          </a:r>
          <a:r>
            <a:rPr kumimoji="1" lang="ja-JP" altLang="en-US" sz="1300" kern="1200" dirty="0"/>
            <a:t>、　　　といった</a:t>
          </a:r>
          <a:r>
            <a:rPr kumimoji="1" lang="ja-JP" sz="1300" kern="1200" dirty="0"/>
            <a:t>介護者の態度</a:t>
          </a:r>
          <a:r>
            <a:rPr kumimoji="1" lang="ja-JP" altLang="en-US" sz="1300" kern="1200" dirty="0"/>
            <a:t>・行動が　高齢者の居心地を悪くし　　　　帰宅欲求や嫌な記憶を呼び起こす</a:t>
          </a:r>
          <a:r>
            <a:rPr kumimoji="1" lang="ja-JP" sz="1300" kern="1200" dirty="0"/>
            <a:t>ことがある</a:t>
          </a:r>
          <a:endParaRPr lang="en-US" sz="1300" kern="1200" dirty="0"/>
        </a:p>
      </dsp:txBody>
      <dsp:txXfrm>
        <a:off x="3761368" y="1113350"/>
        <a:ext cx="2674538" cy="1660617"/>
      </dsp:txXfrm>
    </dsp:sp>
    <dsp:sp modelId="{91CEA12C-60AD-4804-A5C5-1EEE7EBDEB5F}">
      <dsp:nvSpPr>
        <dsp:cNvPr id="0" name=""/>
        <dsp:cNvSpPr/>
      </dsp:nvSpPr>
      <dsp:spPr>
        <a:xfrm>
          <a:off x="6796223" y="768467"/>
          <a:ext cx="3068292" cy="1763945"/>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D97CDE-9EC0-4A4E-AF65-203EEB559DE4}">
      <dsp:nvSpPr>
        <dsp:cNvPr id="0" name=""/>
        <dsp:cNvSpPr/>
      </dsp:nvSpPr>
      <dsp:spPr>
        <a:xfrm>
          <a:off x="7104875" y="1061686"/>
          <a:ext cx="3068292" cy="1763945"/>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kumimoji="1" lang="ja-JP" sz="1300" kern="1200" dirty="0"/>
            <a:t>➡</a:t>
          </a:r>
          <a:r>
            <a:rPr kumimoji="1" lang="ja-JP" altLang="en-US" sz="1300" kern="1200" dirty="0"/>
            <a:t>行動の裏にある感情に　　　　　　</a:t>
          </a:r>
          <a:r>
            <a:rPr kumimoji="1" lang="ja-JP" sz="1300" kern="1200" dirty="0"/>
            <a:t>寄り添</a:t>
          </a:r>
          <a:r>
            <a:rPr kumimoji="1" lang="ja-JP" altLang="en-US" sz="1300" kern="1200" dirty="0"/>
            <a:t>い、共感し、傾聴する　　　　　　　　　　　　　　　　辛い過去の</a:t>
          </a:r>
          <a:r>
            <a:rPr kumimoji="1" lang="ja-JP" sz="1300" kern="1200" dirty="0"/>
            <a:t>訴え</a:t>
          </a:r>
          <a:r>
            <a:rPr kumimoji="1" lang="ja-JP" altLang="en-US" sz="1300" kern="1200" dirty="0"/>
            <a:t>は、過去の事実として受けとめ、否定しない　　　　　　</a:t>
          </a:r>
          <a:endParaRPr kumimoji="1" lang="en-US" altLang="ja-JP" sz="1300" kern="1200" dirty="0"/>
        </a:p>
      </dsp:txBody>
      <dsp:txXfrm>
        <a:off x="7156539" y="1113350"/>
        <a:ext cx="2964964" cy="166061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625F628-AAA9-4FAF-8D9D-8F8F0119DB05}"/>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F46B6B7-0566-4C34-85B6-D983F01A5D6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003D3BE-95BC-4A03-9934-BFAD8125A9B8}" type="datetimeFigureOut">
              <a:rPr kumimoji="1" lang="ja-JP" altLang="en-US" smtClean="0"/>
              <a:t>2019/9/5</a:t>
            </a:fld>
            <a:endParaRPr kumimoji="1" lang="ja-JP" altLang="en-US"/>
          </a:p>
        </p:txBody>
      </p:sp>
      <p:sp>
        <p:nvSpPr>
          <p:cNvPr id="4" name="フッター プレースホルダー 3">
            <a:extLst>
              <a:ext uri="{FF2B5EF4-FFF2-40B4-BE49-F238E27FC236}">
                <a16:creationId xmlns:a16="http://schemas.microsoft.com/office/drawing/2014/main" id="{3EF752AD-9C54-42DC-833B-269552AF5328}"/>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3E128E4-CAAA-41FE-AE28-14488A7ED16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68715C8-3B95-431B-AD00-DC5AFFF7DEF9}" type="slidenum">
              <a:rPr kumimoji="1" lang="ja-JP" altLang="en-US" smtClean="0"/>
              <a:t>‹#›</a:t>
            </a:fld>
            <a:endParaRPr kumimoji="1" lang="ja-JP" altLang="en-US"/>
          </a:p>
        </p:txBody>
      </p:sp>
    </p:spTree>
    <p:extLst>
      <p:ext uri="{BB962C8B-B14F-4D97-AF65-F5344CB8AC3E}">
        <p14:creationId xmlns:p14="http://schemas.microsoft.com/office/powerpoint/2010/main" val="4130138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42F8900-2C97-4711-B45F-50C3ED857E17}" type="datetimeFigureOut">
              <a:rPr kumimoji="1" lang="ja-JP" altLang="en-US" smtClean="0"/>
              <a:t>2019/9/5</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753AE95-22CA-4B43-A9E9-3988EF1E8F76}" type="slidenum">
              <a:rPr kumimoji="1" lang="ja-JP" altLang="en-US" smtClean="0"/>
              <a:t>‹#›</a:t>
            </a:fld>
            <a:endParaRPr kumimoji="1" lang="ja-JP" altLang="en-US"/>
          </a:p>
        </p:txBody>
      </p:sp>
    </p:spTree>
    <p:extLst>
      <p:ext uri="{BB962C8B-B14F-4D97-AF65-F5344CB8AC3E}">
        <p14:creationId xmlns:p14="http://schemas.microsoft.com/office/powerpoint/2010/main" val="32197246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53AE95-22CA-4B43-A9E9-3988EF1E8F76}" type="slidenum">
              <a:rPr kumimoji="1" lang="ja-JP" altLang="en-US" smtClean="0"/>
              <a:t>1</a:t>
            </a:fld>
            <a:endParaRPr kumimoji="1" lang="ja-JP" altLang="en-US"/>
          </a:p>
        </p:txBody>
      </p:sp>
    </p:spTree>
    <p:extLst>
      <p:ext uri="{BB962C8B-B14F-4D97-AF65-F5344CB8AC3E}">
        <p14:creationId xmlns:p14="http://schemas.microsoft.com/office/powerpoint/2010/main" val="254829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5D1E1F-78B4-4AF6-9508-FFDBB28673E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31121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5D1E1F-78B4-4AF6-9508-FFDBB28673E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1905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913641-CEE8-4630-876A-07525C1CD57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75921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57B45293-C38C-4121-B518-B4E466FA29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a:extLst>
              <a:ext uri="{FF2B5EF4-FFF2-40B4-BE49-F238E27FC236}">
                <a16:creationId xmlns:a16="http://schemas.microsoft.com/office/drawing/2014/main" id="{0D79BE93-2153-443A-AC93-DBE5C5FBD3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 name="スライド番号プレースホルダー 3">
            <a:extLst>
              <a:ext uri="{FF2B5EF4-FFF2-40B4-BE49-F238E27FC236}">
                <a16:creationId xmlns:a16="http://schemas.microsoft.com/office/drawing/2014/main" id="{695EE0DB-C1A7-43B5-A378-A89FFA68AF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35D54C-A40F-4136-BD22-AADAFC3E92B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84875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35D1E1F-78B4-4AF6-9508-FFDBB28673E9}" type="slidenum">
              <a:rPr kumimoji="1" lang="ja-JP" altLang="en-US" smtClean="0"/>
              <a:t>15</a:t>
            </a:fld>
            <a:endParaRPr kumimoji="1" lang="ja-JP" altLang="en-US"/>
          </a:p>
        </p:txBody>
      </p:sp>
    </p:spTree>
    <p:extLst>
      <p:ext uri="{BB962C8B-B14F-4D97-AF65-F5344CB8AC3E}">
        <p14:creationId xmlns:p14="http://schemas.microsoft.com/office/powerpoint/2010/main" val="1749420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913641-CEE8-4630-876A-07525C1CD57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556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0109C6EF-3831-4783-97E5-A02931ACFA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80D1B4FD-2D2D-4F40-B2A5-602CA1367A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ja-JP" sz="1300" dirty="0"/>
          </a:p>
        </p:txBody>
      </p:sp>
      <p:sp>
        <p:nvSpPr>
          <p:cNvPr id="4" name="スライド番号プレースホルダー 3">
            <a:extLst>
              <a:ext uri="{FF2B5EF4-FFF2-40B4-BE49-F238E27FC236}">
                <a16:creationId xmlns:a16="http://schemas.microsoft.com/office/drawing/2014/main" id="{16AFD594-0DB4-410C-AEAE-C4BBF5004C23}"/>
              </a:ext>
            </a:extLst>
          </p:cNvPr>
          <p:cNvSpPr>
            <a:spLocks noGrp="1"/>
          </p:cNvSpPr>
          <p:nvPr>
            <p:ph type="sldNum" sz="quarter" idx="5"/>
          </p:nvPr>
        </p:nvSpPr>
        <p:spPr/>
        <p:txBody>
          <a:bodyPr/>
          <a:lstStyle/>
          <a:p>
            <a:pPr>
              <a:defRPr/>
            </a:pPr>
            <a:fld id="{2CDBD3B5-8243-4432-97B9-B208C387616E}" type="slidenum">
              <a:rPr lang="ja-JP" altLang="en-US" smtClean="0"/>
              <a:pPr>
                <a:defRPr/>
              </a:pPr>
              <a:t>17</a:t>
            </a:fld>
            <a:endParaRPr lang="ja-JP" altLang="en-US"/>
          </a:p>
        </p:txBody>
      </p:sp>
    </p:spTree>
    <p:extLst>
      <p:ext uri="{BB962C8B-B14F-4D97-AF65-F5344CB8AC3E}">
        <p14:creationId xmlns:p14="http://schemas.microsoft.com/office/powerpoint/2010/main" val="88316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gn="l">
              <a:buNone/>
            </a:pPr>
            <a:endParaRPr kumimoji="1" lang="en-US" altLang="ja-JP" kern="1200" dirty="0">
              <a:highlight>
                <a:srgbClr val="C0C0C0"/>
              </a:highligh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6753AE95-22CA-4B43-A9E9-3988EF1E8F76}" type="slidenum">
              <a:rPr kumimoji="1" lang="ja-JP" altLang="en-US" smtClean="0"/>
              <a:t>18</a:t>
            </a:fld>
            <a:endParaRPr kumimoji="1" lang="ja-JP" altLang="en-US"/>
          </a:p>
        </p:txBody>
      </p:sp>
    </p:spTree>
    <p:extLst>
      <p:ext uri="{BB962C8B-B14F-4D97-AF65-F5344CB8AC3E}">
        <p14:creationId xmlns:p14="http://schemas.microsoft.com/office/powerpoint/2010/main" val="3548449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913641-CEE8-4630-876A-07525C1CD57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87696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CE1A8D9-AF4C-426E-B37F-70EACE1B06B6}" type="slidenum">
              <a:rPr kumimoji="1" lang="ja-JP" altLang="en-US" smtClean="0"/>
              <a:t>20</a:t>
            </a:fld>
            <a:endParaRPr kumimoji="1" lang="ja-JP" altLang="en-US"/>
          </a:p>
        </p:txBody>
      </p:sp>
    </p:spTree>
    <p:extLst>
      <p:ext uri="{BB962C8B-B14F-4D97-AF65-F5344CB8AC3E}">
        <p14:creationId xmlns:p14="http://schemas.microsoft.com/office/powerpoint/2010/main" val="320631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6753AE95-22CA-4B43-A9E9-3988EF1E8F76}" type="slidenum">
              <a:rPr kumimoji="1" lang="ja-JP" altLang="en-US" smtClean="0"/>
              <a:t>2</a:t>
            </a:fld>
            <a:endParaRPr kumimoji="1" lang="ja-JP" altLang="en-US"/>
          </a:p>
        </p:txBody>
      </p:sp>
    </p:spTree>
    <p:extLst>
      <p:ext uri="{BB962C8B-B14F-4D97-AF65-F5344CB8AC3E}">
        <p14:creationId xmlns:p14="http://schemas.microsoft.com/office/powerpoint/2010/main" val="2142036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CE1A8D9-AF4C-426E-B37F-70EACE1B06B6}" type="slidenum">
              <a:rPr kumimoji="1" lang="ja-JP" altLang="en-US" smtClean="0"/>
              <a:t>21</a:t>
            </a:fld>
            <a:endParaRPr kumimoji="1" lang="ja-JP" altLang="en-US"/>
          </a:p>
        </p:txBody>
      </p:sp>
    </p:spTree>
    <p:extLst>
      <p:ext uri="{BB962C8B-B14F-4D97-AF65-F5344CB8AC3E}">
        <p14:creationId xmlns:p14="http://schemas.microsoft.com/office/powerpoint/2010/main" val="35816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A913641-CEE8-4630-876A-07525C1CD579}" type="slidenum">
              <a:rPr kumimoji="1" lang="ja-JP" altLang="en-US" smtClean="0"/>
              <a:t>22</a:t>
            </a:fld>
            <a:endParaRPr kumimoji="1" lang="ja-JP" altLang="en-US"/>
          </a:p>
        </p:txBody>
      </p:sp>
    </p:spTree>
    <p:extLst>
      <p:ext uri="{BB962C8B-B14F-4D97-AF65-F5344CB8AC3E}">
        <p14:creationId xmlns:p14="http://schemas.microsoft.com/office/powerpoint/2010/main" val="3340743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5D1E1F-78B4-4AF6-9508-FFDBB28673E9}" type="slidenum">
              <a:rPr kumimoji="1" lang="ja-JP" altLang="en-US" smtClean="0"/>
              <a:t>23</a:t>
            </a:fld>
            <a:endParaRPr kumimoji="1" lang="ja-JP" altLang="en-US"/>
          </a:p>
        </p:txBody>
      </p:sp>
    </p:spTree>
    <p:extLst>
      <p:ext uri="{BB962C8B-B14F-4D97-AF65-F5344CB8AC3E}">
        <p14:creationId xmlns:p14="http://schemas.microsoft.com/office/powerpoint/2010/main" val="2303520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53AE95-22CA-4B43-A9E9-3988EF1E8F76}" type="slidenum">
              <a:rPr kumimoji="1" lang="ja-JP" altLang="en-US" smtClean="0"/>
              <a:t>24</a:t>
            </a:fld>
            <a:endParaRPr kumimoji="1" lang="ja-JP" altLang="en-US"/>
          </a:p>
        </p:txBody>
      </p:sp>
    </p:spTree>
    <p:extLst>
      <p:ext uri="{BB962C8B-B14F-4D97-AF65-F5344CB8AC3E}">
        <p14:creationId xmlns:p14="http://schemas.microsoft.com/office/powerpoint/2010/main" val="1723716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53AE95-22CA-4B43-A9E9-3988EF1E8F76}" type="slidenum">
              <a:rPr kumimoji="1" lang="ja-JP" altLang="en-US" smtClean="0"/>
              <a:t>25</a:t>
            </a:fld>
            <a:endParaRPr kumimoji="1" lang="ja-JP" altLang="en-US"/>
          </a:p>
        </p:txBody>
      </p:sp>
    </p:spTree>
    <p:extLst>
      <p:ext uri="{BB962C8B-B14F-4D97-AF65-F5344CB8AC3E}">
        <p14:creationId xmlns:p14="http://schemas.microsoft.com/office/powerpoint/2010/main" val="329107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endParaRPr kumimoji="1" lang="ja-JP" altLang="en-US" dirty="0"/>
          </a:p>
        </p:txBody>
      </p:sp>
      <p:sp>
        <p:nvSpPr>
          <p:cNvPr id="4" name="スライド番号プレースホルダー 3"/>
          <p:cNvSpPr>
            <a:spLocks noGrp="1"/>
          </p:cNvSpPr>
          <p:nvPr>
            <p:ph type="sldNum" sz="quarter" idx="5"/>
          </p:nvPr>
        </p:nvSpPr>
        <p:spPr/>
        <p:txBody>
          <a:bodyPr/>
          <a:lstStyle/>
          <a:p>
            <a:fld id="{6753AE95-22CA-4B43-A9E9-3988EF1E8F76}" type="slidenum">
              <a:rPr kumimoji="1" lang="ja-JP" altLang="en-US" smtClean="0"/>
              <a:t>3</a:t>
            </a:fld>
            <a:endParaRPr kumimoji="1" lang="ja-JP" altLang="en-US"/>
          </a:p>
        </p:txBody>
      </p:sp>
    </p:spTree>
    <p:extLst>
      <p:ext uri="{BB962C8B-B14F-4D97-AF65-F5344CB8AC3E}">
        <p14:creationId xmlns:p14="http://schemas.microsoft.com/office/powerpoint/2010/main" val="236063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5D1E1F-78B4-4AF6-9508-FFDBB28673E9}" type="slidenum">
              <a:rPr kumimoji="1" lang="ja-JP" altLang="en-US" smtClean="0"/>
              <a:t>4</a:t>
            </a:fld>
            <a:endParaRPr kumimoji="1" lang="ja-JP" altLang="en-US"/>
          </a:p>
        </p:txBody>
      </p:sp>
    </p:spTree>
    <p:extLst>
      <p:ext uri="{BB962C8B-B14F-4D97-AF65-F5344CB8AC3E}">
        <p14:creationId xmlns:p14="http://schemas.microsoft.com/office/powerpoint/2010/main" val="171589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753AE95-22CA-4B43-A9E9-3988EF1E8F76}" type="slidenum">
              <a:rPr kumimoji="1" lang="ja-JP" altLang="en-US" smtClean="0"/>
              <a:t>5</a:t>
            </a:fld>
            <a:endParaRPr kumimoji="1" lang="ja-JP" altLang="en-US"/>
          </a:p>
        </p:txBody>
      </p:sp>
    </p:spTree>
    <p:extLst>
      <p:ext uri="{BB962C8B-B14F-4D97-AF65-F5344CB8AC3E}">
        <p14:creationId xmlns:p14="http://schemas.microsoft.com/office/powerpoint/2010/main" val="161730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913641-CEE8-4630-876A-07525C1CD57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2292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EDEAAD35-5058-433E-ABD5-68D7D7E99A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2A0252A6-8484-4FDE-BAF7-B521D6919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 name="スライド番号プレースホルダー 3">
            <a:extLst>
              <a:ext uri="{FF2B5EF4-FFF2-40B4-BE49-F238E27FC236}">
                <a16:creationId xmlns:a16="http://schemas.microsoft.com/office/drawing/2014/main" id="{96FEA1AD-BD3A-43CD-B55E-E1686F03843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9C95A0-E083-4F94-BF72-D78E201A1C3A}"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2213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CB4EB2FD-5F39-444D-A852-BC759E0EFD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CBAF6544-F34A-485E-BA5F-3E8A21A9C0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a:p>
            <a:endParaRPr lang="en-US" altLang="ja-JP" dirty="0"/>
          </a:p>
          <a:p>
            <a:r>
              <a:rPr lang="ja-JP" altLang="en-US" dirty="0"/>
              <a:t>　</a:t>
            </a:r>
          </a:p>
        </p:txBody>
      </p:sp>
      <p:sp>
        <p:nvSpPr>
          <p:cNvPr id="4" name="スライド番号プレースホルダー 3">
            <a:extLst>
              <a:ext uri="{FF2B5EF4-FFF2-40B4-BE49-F238E27FC236}">
                <a16:creationId xmlns:a16="http://schemas.microsoft.com/office/drawing/2014/main" id="{47C0782D-DCC1-4D1A-9267-FB98C1483B3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6D5DC0-6BD4-4BFA-8F8F-1C34B749696B}"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3003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913641-CEE8-4630-876A-07525C1CD57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827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87EDB1-87BA-46C1-B40B-9C40780D705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3F10984-B95F-44AC-AC3A-F218D0DF2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D08A240-6B77-42C8-AC9F-73CCA10B3F1C}"/>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5" name="フッター プレースホルダー 4">
            <a:extLst>
              <a:ext uri="{FF2B5EF4-FFF2-40B4-BE49-F238E27FC236}">
                <a16:creationId xmlns:a16="http://schemas.microsoft.com/office/drawing/2014/main" id="{FB34D6B5-9212-466A-A5A3-C67A412922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A5DFC6-3661-4C12-A126-02095EB7D505}"/>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189786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4A3909-ED04-48D9-94EF-31B7700B3DF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EF37A7C-C087-4F5E-BB94-55285C632BC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4BE685-8BEA-4047-BB59-333E72917F26}"/>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5" name="フッター プレースホルダー 4">
            <a:extLst>
              <a:ext uri="{FF2B5EF4-FFF2-40B4-BE49-F238E27FC236}">
                <a16:creationId xmlns:a16="http://schemas.microsoft.com/office/drawing/2014/main" id="{0B37E1EF-0771-4195-B452-C90912E3F5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6ABB1D-87C2-49B1-8C32-49A45F205879}"/>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21580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0508EBA-3088-437D-978A-FEAC94542AF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2954A7-CC6F-425B-946E-DE62EBFE0C5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13EBD8-9BF0-48B1-A47B-ADA57B5E4F2E}"/>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5" name="フッター プレースホルダー 4">
            <a:extLst>
              <a:ext uri="{FF2B5EF4-FFF2-40B4-BE49-F238E27FC236}">
                <a16:creationId xmlns:a16="http://schemas.microsoft.com/office/drawing/2014/main" id="{775A3B1F-BD3C-45A7-B651-DA24EDE3F0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049146-0CCB-4128-927A-0CC3883500AB}"/>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320292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207743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177940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3517588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2865540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617620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1908329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226531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396721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A8F76-9ACA-4429-ADC6-E39671EF36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1975E1-36B2-4026-A162-66A720D0279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C2B6F2-0E9A-4184-A193-E9CFB76017C4}"/>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5" name="フッター プレースホルダー 4">
            <a:extLst>
              <a:ext uri="{FF2B5EF4-FFF2-40B4-BE49-F238E27FC236}">
                <a16:creationId xmlns:a16="http://schemas.microsoft.com/office/drawing/2014/main" id="{E6445031-559B-4766-8BB0-6E934B6F38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14070A-39A7-459F-9871-9824A4C4573E}"/>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3882328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171363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1037051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7660EB-574F-44F9-AC1C-B646B992A686}" type="datetimeFigureOut">
              <a:rPr kumimoji="1" lang="ja-JP" altLang="en-US" smtClean="0"/>
              <a:t>2019/9/5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1394849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D4A822F-CE7D-4887-9C17-C947A0DB07BE}" type="datetimeFigureOut">
              <a:rPr kumimoji="1" lang="ja-JP" altLang="en-US" smtClean="0"/>
              <a:t>2019/9/5</a:t>
            </a:fld>
            <a:endParaRPr kumimoji="1" lang="ja-JP" alt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253436A-CFBC-49AF-BF5E-EF63411E07FE}" type="slidenum">
              <a:rPr kumimoji="1" lang="ja-JP" altLang="en-US" smtClean="0"/>
              <a:t>‹#›</a:t>
            </a:fld>
            <a:endParaRPr kumimoji="1" lang="ja-JP" alt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8897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4A822F-CE7D-4887-9C17-C947A0DB07BE}" type="datetimeFigureOut">
              <a:rPr kumimoji="1" lang="ja-JP" altLang="en-US" smtClean="0"/>
              <a:t>2019/9/5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53436A-CFBC-49AF-BF5E-EF63411E07FE}" type="slidenum">
              <a:rPr kumimoji="1" lang="ja-JP" altLang="en-US" smtClean="0"/>
              <a:t>‹#›</a:t>
            </a:fld>
            <a:endParaRPr kumimoji="1" lang="ja-JP" altLang="en-US"/>
          </a:p>
        </p:txBody>
      </p:sp>
    </p:spTree>
    <p:extLst>
      <p:ext uri="{BB962C8B-B14F-4D97-AF65-F5344CB8AC3E}">
        <p14:creationId xmlns:p14="http://schemas.microsoft.com/office/powerpoint/2010/main" val="3841495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D4A822F-CE7D-4887-9C17-C947A0DB07BE}" type="datetimeFigureOut">
              <a:rPr kumimoji="1" lang="ja-JP" altLang="en-US" smtClean="0"/>
              <a:t>2019/9/5</a:t>
            </a:fld>
            <a:endParaRPr kumimoji="1" lang="ja-JP" alt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253436A-CFBC-49AF-BF5E-EF63411E07FE}" type="slidenum">
              <a:rPr kumimoji="1" lang="ja-JP" altLang="en-US" smtClean="0"/>
              <a:t>‹#›</a:t>
            </a:fld>
            <a:endParaRPr kumimoji="1" lang="ja-JP"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87402625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4A822F-CE7D-4887-9C17-C947A0DB07BE}" type="datetimeFigureOut">
              <a:rPr kumimoji="1" lang="ja-JP" altLang="en-US" smtClean="0"/>
              <a:t>2019/9/5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53436A-CFBC-49AF-BF5E-EF63411E07FE}" type="slidenum">
              <a:rPr kumimoji="1" lang="ja-JP" altLang="en-US" smtClean="0"/>
              <a:t>‹#›</a:t>
            </a:fld>
            <a:endParaRPr kumimoji="1" lang="ja-JP" altLang="en-US"/>
          </a:p>
        </p:txBody>
      </p:sp>
    </p:spTree>
    <p:extLst>
      <p:ext uri="{BB962C8B-B14F-4D97-AF65-F5344CB8AC3E}">
        <p14:creationId xmlns:p14="http://schemas.microsoft.com/office/powerpoint/2010/main" val="317182692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57300"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33864" y="2909102"/>
            <a:ext cx="4800600" cy="29963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D4A822F-CE7D-4887-9C17-C947A0DB07BE}" type="datetimeFigureOut">
              <a:rPr kumimoji="1" lang="ja-JP" altLang="en-US" smtClean="0"/>
              <a:t>2019/9/5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53436A-CFBC-49AF-BF5E-EF63411E07FE}" type="slidenum">
              <a:rPr kumimoji="1" lang="ja-JP" altLang="en-US" smtClean="0"/>
              <a:t>‹#›</a:t>
            </a:fld>
            <a:endParaRPr kumimoji="1" lang="ja-JP" altLang="en-US"/>
          </a:p>
        </p:txBody>
      </p:sp>
    </p:spTree>
    <p:extLst>
      <p:ext uri="{BB962C8B-B14F-4D97-AF65-F5344CB8AC3E}">
        <p14:creationId xmlns:p14="http://schemas.microsoft.com/office/powerpoint/2010/main" val="45930113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4A822F-CE7D-4887-9C17-C947A0DB07BE}" type="datetimeFigureOut">
              <a:rPr kumimoji="1" lang="ja-JP" altLang="en-US" smtClean="0"/>
              <a:t>2019/9/5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53436A-CFBC-49AF-BF5E-EF63411E07FE}" type="slidenum">
              <a:rPr kumimoji="1" lang="ja-JP" altLang="en-US" smtClean="0"/>
              <a:t>‹#›</a:t>
            </a:fld>
            <a:endParaRPr kumimoji="1" lang="ja-JP" altLang="en-US"/>
          </a:p>
        </p:txBody>
      </p:sp>
    </p:spTree>
    <p:extLst>
      <p:ext uri="{BB962C8B-B14F-4D97-AF65-F5344CB8AC3E}">
        <p14:creationId xmlns:p14="http://schemas.microsoft.com/office/powerpoint/2010/main" val="82818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A822F-CE7D-4887-9C17-C947A0DB07BE}" type="datetimeFigureOut">
              <a:rPr kumimoji="1" lang="ja-JP" altLang="en-US" smtClean="0"/>
              <a:t>2019/9/5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53436A-CFBC-49AF-BF5E-EF63411E07FE}" type="slidenum">
              <a:rPr kumimoji="1" lang="ja-JP" altLang="en-US" smtClean="0"/>
              <a:t>‹#›</a:t>
            </a:fld>
            <a:endParaRPr kumimoji="1" lang="ja-JP" altLang="en-US"/>
          </a:p>
        </p:txBody>
      </p:sp>
    </p:spTree>
    <p:extLst>
      <p:ext uri="{BB962C8B-B14F-4D97-AF65-F5344CB8AC3E}">
        <p14:creationId xmlns:p14="http://schemas.microsoft.com/office/powerpoint/2010/main" val="162406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9CD5D4-0613-436A-83D7-33193D0F9DA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9A7D7D-65E3-4B81-894D-8B4CDD7FFD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939C332-6157-494D-9A9C-1D1421C7FF39}"/>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5" name="フッター プレースホルダー 4">
            <a:extLst>
              <a:ext uri="{FF2B5EF4-FFF2-40B4-BE49-F238E27FC236}">
                <a16:creationId xmlns:a16="http://schemas.microsoft.com/office/drawing/2014/main" id="{91ABB755-F099-4F9D-B56C-71F533248C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710479-C52B-4F9F-8C98-2200F297F97C}"/>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350852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051" y="6375679"/>
            <a:ext cx="1233355" cy="348462"/>
          </a:xfrm>
        </p:spPr>
        <p:txBody>
          <a:bodyPr/>
          <a:lstStyle/>
          <a:p>
            <a:fld id="{2D4A822F-CE7D-4887-9C17-C947A0DB07BE}" type="datetimeFigureOut">
              <a:rPr kumimoji="1" lang="ja-JP" altLang="en-US" smtClean="0"/>
              <a:t>2019/9/5</a:t>
            </a:fld>
            <a:endParaRPr kumimoji="1" lang="ja-JP" altLang="en-US"/>
          </a:p>
        </p:txBody>
      </p:sp>
      <p:sp>
        <p:nvSpPr>
          <p:cNvPr id="6" name="Footer Placeholder 5"/>
          <p:cNvSpPr>
            <a:spLocks noGrp="1"/>
          </p:cNvSpPr>
          <p:nvPr>
            <p:ph type="ftr" sz="quarter" idx="11"/>
          </p:nvPr>
        </p:nvSpPr>
        <p:spPr>
          <a:xfrm>
            <a:off x="2103620" y="6375679"/>
            <a:ext cx="3482179" cy="345796"/>
          </a:xfrm>
        </p:spPr>
        <p:txBody>
          <a:bodyPr/>
          <a:lstStyle/>
          <a:p>
            <a:endParaRPr kumimoji="1" lang="ja-JP" altLang="en-US"/>
          </a:p>
        </p:txBody>
      </p:sp>
      <p:sp>
        <p:nvSpPr>
          <p:cNvPr id="7" name="Slide Number Placeholder 6"/>
          <p:cNvSpPr>
            <a:spLocks noGrp="1"/>
          </p:cNvSpPr>
          <p:nvPr>
            <p:ph type="sldNum" sz="quarter" idx="12"/>
          </p:nvPr>
        </p:nvSpPr>
        <p:spPr>
          <a:xfrm>
            <a:off x="5691014" y="6375679"/>
            <a:ext cx="1232456" cy="345796"/>
          </a:xfrm>
        </p:spPr>
        <p:txBody>
          <a:bodyPr/>
          <a:lstStyle/>
          <a:p>
            <a:fld id="{A253436A-CFBC-49AF-BF5E-EF63411E07FE}" type="slidenum">
              <a:rPr kumimoji="1" lang="ja-JP" altLang="en-US" smtClean="0"/>
              <a:t>‹#›</a:t>
            </a:fld>
            <a:endParaRPr kumimoji="1" lang="ja-JP"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252235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65950" y="6375679"/>
            <a:ext cx="1232456" cy="348462"/>
          </a:xfrm>
        </p:spPr>
        <p:txBody>
          <a:bodyPr/>
          <a:lstStyle/>
          <a:p>
            <a:fld id="{2D4A822F-CE7D-4887-9C17-C947A0DB07BE}" type="datetimeFigureOut">
              <a:rPr kumimoji="1" lang="ja-JP" altLang="en-US" smtClean="0"/>
              <a:t>2019/9/5</a:t>
            </a:fld>
            <a:endParaRPr kumimoji="1" lang="ja-JP" altLang="en-US"/>
          </a:p>
        </p:txBody>
      </p:sp>
      <p:sp>
        <p:nvSpPr>
          <p:cNvPr id="6" name="Footer Placeholder 5"/>
          <p:cNvSpPr>
            <a:spLocks noGrp="1"/>
          </p:cNvSpPr>
          <p:nvPr>
            <p:ph type="ftr" sz="quarter" idx="11"/>
          </p:nvPr>
        </p:nvSpPr>
        <p:spPr>
          <a:xfrm>
            <a:off x="2103621" y="6375679"/>
            <a:ext cx="3482178" cy="345796"/>
          </a:xfrm>
        </p:spPr>
        <p:txBody>
          <a:bodyPr/>
          <a:lstStyle/>
          <a:p>
            <a:endParaRPr kumimoji="1" lang="ja-JP" altLang="en-US"/>
          </a:p>
        </p:txBody>
      </p:sp>
      <p:sp>
        <p:nvSpPr>
          <p:cNvPr id="7" name="Slide Number Placeholder 6"/>
          <p:cNvSpPr>
            <a:spLocks noGrp="1"/>
          </p:cNvSpPr>
          <p:nvPr>
            <p:ph type="sldNum" sz="quarter" idx="12"/>
          </p:nvPr>
        </p:nvSpPr>
        <p:spPr>
          <a:xfrm>
            <a:off x="5687568" y="6375679"/>
            <a:ext cx="1234440" cy="345796"/>
          </a:xfrm>
        </p:spPr>
        <p:txBody>
          <a:bodyPr/>
          <a:lstStyle/>
          <a:p>
            <a:fld id="{A253436A-CFBC-49AF-BF5E-EF63411E07FE}" type="slidenum">
              <a:rPr kumimoji="1" lang="ja-JP" altLang="en-US" smtClean="0"/>
              <a:t>‹#›</a:t>
            </a:fld>
            <a:endParaRPr kumimoji="1" lang="ja-JP" altLang="en-US"/>
          </a:p>
        </p:txBody>
      </p:sp>
    </p:spTree>
    <p:extLst>
      <p:ext uri="{BB962C8B-B14F-4D97-AF65-F5344CB8AC3E}">
        <p14:creationId xmlns:p14="http://schemas.microsoft.com/office/powerpoint/2010/main" val="760370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4A822F-CE7D-4887-9C17-C947A0DB07BE}" type="datetimeFigureOut">
              <a:rPr kumimoji="1" lang="ja-JP" altLang="en-US" smtClean="0"/>
              <a:t>2019/9/5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53436A-CFBC-49AF-BF5E-EF63411E07FE}" type="slidenum">
              <a:rPr kumimoji="1" lang="ja-JP" altLang="en-US" smtClean="0"/>
              <a:t>‹#›</a:t>
            </a:fld>
            <a:endParaRPr kumimoji="1" lang="ja-JP" altLang="en-US"/>
          </a:p>
        </p:txBody>
      </p:sp>
    </p:spTree>
    <p:extLst>
      <p:ext uri="{BB962C8B-B14F-4D97-AF65-F5344CB8AC3E}">
        <p14:creationId xmlns:p14="http://schemas.microsoft.com/office/powerpoint/2010/main" val="3604126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4A822F-CE7D-4887-9C17-C947A0DB07BE}" type="datetimeFigureOut">
              <a:rPr kumimoji="1" lang="ja-JP" altLang="en-US" smtClean="0"/>
              <a:t>2019/9/5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53436A-CFBC-49AF-BF5E-EF63411E07FE}" type="slidenum">
              <a:rPr kumimoji="1" lang="ja-JP" altLang="en-US" smtClean="0"/>
              <a:t>‹#›</a:t>
            </a:fld>
            <a:endParaRPr kumimoji="1" lang="ja-JP" altLang="en-US"/>
          </a:p>
        </p:txBody>
      </p:sp>
    </p:spTree>
    <p:extLst>
      <p:ext uri="{BB962C8B-B14F-4D97-AF65-F5344CB8AC3E}">
        <p14:creationId xmlns:p14="http://schemas.microsoft.com/office/powerpoint/2010/main" val="386355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CE7025-C3A0-43AC-AFB8-CCC66FC1ED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4D8230-D65F-4E65-B96F-843513912E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42AF486-E856-470B-88A6-4E3FD65B921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F5B1CFF-CABA-486E-A128-9642222CD02B}"/>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6" name="フッター プレースホルダー 5">
            <a:extLst>
              <a:ext uri="{FF2B5EF4-FFF2-40B4-BE49-F238E27FC236}">
                <a16:creationId xmlns:a16="http://schemas.microsoft.com/office/drawing/2014/main" id="{DA8ADA4B-2A6B-4665-9FD0-080CB27859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7682819-CF32-431D-829E-25C813696278}"/>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425173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1DED4-3348-48D8-A862-00244AB2AE2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175661-EF87-44D3-87D1-4E1FA3F8D5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7128D2-C06A-465E-9CC5-EDC5C8729A3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D00C99C-B635-4FF0-BA0D-97D8D490A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9292327-B1DF-42A1-83D9-06DDD2E81C3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27906EF-DCDC-4758-ADE2-837D3133F6CF}"/>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8" name="フッター プレースホルダー 7">
            <a:extLst>
              <a:ext uri="{FF2B5EF4-FFF2-40B4-BE49-F238E27FC236}">
                <a16:creationId xmlns:a16="http://schemas.microsoft.com/office/drawing/2014/main" id="{BCF29036-3A50-4862-95BF-F23EFCB9F7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D4AFB50-FD99-4CFE-9C83-E932138FE2B2}"/>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108683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F41040-1062-4C70-B34C-176AEEA261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4F8587-7BBD-4E95-8BB8-560776DFE839}"/>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4" name="フッター プレースホルダー 3">
            <a:extLst>
              <a:ext uri="{FF2B5EF4-FFF2-40B4-BE49-F238E27FC236}">
                <a16:creationId xmlns:a16="http://schemas.microsoft.com/office/drawing/2014/main" id="{677205BB-E510-4E3E-8E4A-57FFA74478A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EC8A494-8A46-489A-8737-EF3054AF1F93}"/>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288267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FB496A8-EA92-4A9C-A313-3F8E71CC2386}"/>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3" name="フッター プレースホルダー 2">
            <a:extLst>
              <a:ext uri="{FF2B5EF4-FFF2-40B4-BE49-F238E27FC236}">
                <a16:creationId xmlns:a16="http://schemas.microsoft.com/office/drawing/2014/main" id="{621807F3-C5D7-492E-8569-7723D5E6C6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7F139C0-DF30-4088-AE7B-88520685A445}"/>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35456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813561-5447-4CBA-899C-2D06879663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701DD-0C38-44A5-8F5D-3E3358BE1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ABEED2E-70E9-4F65-9B9F-8CA4F05154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FE90F8C-B1C7-4E75-A3F7-CA0A46C3F42C}"/>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6" name="フッター プレースホルダー 5">
            <a:extLst>
              <a:ext uri="{FF2B5EF4-FFF2-40B4-BE49-F238E27FC236}">
                <a16:creationId xmlns:a16="http://schemas.microsoft.com/office/drawing/2014/main" id="{7FB7299A-1216-4CAE-BC24-C298B3D8CD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690D17-E896-4D9F-802A-0D259E2A88EF}"/>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44332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48A1D0-FBCA-4ACB-821C-36ACF9A4001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B513C42-2253-4AA1-96D2-885F54C34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9CADAD-0572-4B0C-90DF-91A28647D6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2244DEC-ABB4-4A84-9D32-6897EC192803}"/>
              </a:ext>
            </a:extLst>
          </p:cNvPr>
          <p:cNvSpPr>
            <a:spLocks noGrp="1"/>
          </p:cNvSpPr>
          <p:nvPr>
            <p:ph type="dt" sz="half" idx="10"/>
          </p:nvPr>
        </p:nvSpPr>
        <p:spPr/>
        <p:txBody>
          <a:bodyPr/>
          <a:lstStyle/>
          <a:p>
            <a:fld id="{197B3B9C-EAAF-4372-A646-8329FC3E29C7}" type="datetimeFigureOut">
              <a:rPr kumimoji="1" lang="ja-JP" altLang="en-US" smtClean="0"/>
              <a:t>2019/9/5</a:t>
            </a:fld>
            <a:endParaRPr kumimoji="1" lang="ja-JP" altLang="en-US"/>
          </a:p>
        </p:txBody>
      </p:sp>
      <p:sp>
        <p:nvSpPr>
          <p:cNvPr id="6" name="フッター プレースホルダー 5">
            <a:extLst>
              <a:ext uri="{FF2B5EF4-FFF2-40B4-BE49-F238E27FC236}">
                <a16:creationId xmlns:a16="http://schemas.microsoft.com/office/drawing/2014/main" id="{47313CA5-FF6B-4FE2-82FB-3602863486E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CF8BAB-C845-46E2-9B16-E36B8DC71DE4}"/>
              </a:ext>
            </a:extLst>
          </p:cNvPr>
          <p:cNvSpPr>
            <a:spLocks noGrp="1"/>
          </p:cNvSpPr>
          <p:nvPr>
            <p:ph type="sldNum" sz="quarter" idx="12"/>
          </p:nvPr>
        </p:nvSpPr>
        <p:spPr/>
        <p:txBody>
          <a:body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177528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D7A72F-CE1F-42E0-8735-3C80142FA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C4A226-7142-4900-9FE8-8762FC47F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CA94A9-5408-48EA-813D-9491C7040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B3B9C-EAAF-4372-A646-8329FC3E29C7}" type="datetimeFigureOut">
              <a:rPr kumimoji="1" lang="ja-JP" altLang="en-US" smtClean="0"/>
              <a:t>2019/9/5</a:t>
            </a:fld>
            <a:endParaRPr kumimoji="1" lang="ja-JP" altLang="en-US"/>
          </a:p>
        </p:txBody>
      </p:sp>
      <p:sp>
        <p:nvSpPr>
          <p:cNvPr id="5" name="フッター プレースホルダー 4">
            <a:extLst>
              <a:ext uri="{FF2B5EF4-FFF2-40B4-BE49-F238E27FC236}">
                <a16:creationId xmlns:a16="http://schemas.microsoft.com/office/drawing/2014/main" id="{5360608C-0325-4317-82A5-67F4CAFEF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FD5D58E-93E3-4034-A316-5AC33B267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4411D-3E44-4225-9C1D-E9218D5725A1}" type="slidenum">
              <a:rPr kumimoji="1" lang="ja-JP" altLang="en-US" smtClean="0"/>
              <a:t>‹#›</a:t>
            </a:fld>
            <a:endParaRPr kumimoji="1" lang="ja-JP" altLang="en-US"/>
          </a:p>
        </p:txBody>
      </p:sp>
    </p:spTree>
    <p:extLst>
      <p:ext uri="{BB962C8B-B14F-4D97-AF65-F5344CB8AC3E}">
        <p14:creationId xmlns:p14="http://schemas.microsoft.com/office/powerpoint/2010/main" val="334287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660EB-574F-44F9-AC1C-B646B992A686}" type="datetimeFigureOut">
              <a:rPr kumimoji="1" lang="ja-JP" altLang="en-US" smtClean="0"/>
              <a:t>2019/9/5</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467A8-131D-4B65-9590-3405EC10187C}" type="slidenum">
              <a:rPr kumimoji="1" lang="ja-JP" altLang="en-US" smtClean="0"/>
              <a:t>‹#›</a:t>
            </a:fld>
            <a:endParaRPr kumimoji="1" lang="ja-JP" altLang="en-US"/>
          </a:p>
        </p:txBody>
      </p:sp>
    </p:spTree>
    <p:extLst>
      <p:ext uri="{BB962C8B-B14F-4D97-AF65-F5344CB8AC3E}">
        <p14:creationId xmlns:p14="http://schemas.microsoft.com/office/powerpoint/2010/main" val="1523105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D4A822F-CE7D-4887-9C17-C947A0DB07BE}" type="datetimeFigureOut">
              <a:rPr kumimoji="1" lang="ja-JP" altLang="en-US" smtClean="0"/>
              <a:t>2019/9/5</a:t>
            </a:fld>
            <a:endParaRPr kumimoji="1" lang="ja-JP"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253436A-CFBC-49AF-BF5E-EF63411E07FE}" type="slidenum">
              <a:rPr kumimoji="1" lang="ja-JP" altLang="en-US" smtClean="0"/>
              <a:t>‹#›</a:t>
            </a:fld>
            <a:endParaRPr kumimoji="1" lang="ja-JP" alt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3443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95CDFDFC-3348-4AC1-A437-AB2203902771}"/>
              </a:ext>
            </a:extLst>
          </p:cNvPr>
          <p:cNvSpPr>
            <a:spLocks noGrp="1"/>
          </p:cNvSpPr>
          <p:nvPr>
            <p:ph type="ctrTitle"/>
          </p:nvPr>
        </p:nvSpPr>
        <p:spPr>
          <a:xfrm>
            <a:off x="838199" y="3484756"/>
            <a:ext cx="6801321" cy="3373244"/>
          </a:xfrm>
        </p:spPr>
        <p:txBody>
          <a:bodyPr anchor="ctr">
            <a:normAutofit/>
          </a:bodyPr>
          <a:lstStyle/>
          <a:p>
            <a:pPr algn="r"/>
            <a:r>
              <a:rPr lang="ja-JP" altLang="en-US" sz="3200" b="1" dirty="0"/>
              <a:t>セラピストの役割</a:t>
            </a:r>
            <a:br>
              <a:rPr lang="en-US" altLang="ja-JP" sz="3200" b="1" dirty="0"/>
            </a:br>
            <a:br>
              <a:rPr lang="en-US" altLang="ja-JP" sz="3200" b="1" dirty="0"/>
            </a:br>
            <a:r>
              <a:rPr lang="ja-JP" altLang="en-US" sz="2900" b="1" dirty="0"/>
              <a:t>～当院での取り組み紹介～</a:t>
            </a:r>
            <a:br>
              <a:rPr lang="en-US" altLang="ja-JP" sz="2900" b="1" dirty="0"/>
            </a:br>
            <a:br>
              <a:rPr lang="en-US" altLang="ja-JP" sz="2900" b="1" dirty="0"/>
            </a:br>
            <a:r>
              <a:rPr lang="ja-JP" altLang="en-US" sz="2900" b="1" dirty="0"/>
              <a:t>第２回関東地協</a:t>
            </a:r>
            <a:r>
              <a:rPr lang="ja-JP" altLang="en-US" sz="2800" b="1" dirty="0"/>
              <a:t>認知症学習交流集会</a:t>
            </a:r>
            <a:endParaRPr kumimoji="1" lang="ja-JP" altLang="en-US" sz="2900" dirty="0"/>
          </a:p>
        </p:txBody>
      </p:sp>
      <p:sp>
        <p:nvSpPr>
          <p:cNvPr id="3" name="字幕 2">
            <a:extLst>
              <a:ext uri="{FF2B5EF4-FFF2-40B4-BE49-F238E27FC236}">
                <a16:creationId xmlns:a16="http://schemas.microsoft.com/office/drawing/2014/main" id="{898F2276-9EA3-44AA-A05C-5F1630F01BA5}"/>
              </a:ext>
            </a:extLst>
          </p:cNvPr>
          <p:cNvSpPr>
            <a:spLocks noGrp="1"/>
          </p:cNvSpPr>
          <p:nvPr>
            <p:ph type="subTitle" idx="1"/>
          </p:nvPr>
        </p:nvSpPr>
        <p:spPr>
          <a:xfrm>
            <a:off x="7800392" y="3465513"/>
            <a:ext cx="4391608" cy="3392487"/>
          </a:xfrm>
        </p:spPr>
        <p:txBody>
          <a:bodyPr anchor="ctr">
            <a:normAutofit/>
          </a:bodyPr>
          <a:lstStyle/>
          <a:p>
            <a:pPr algn="l"/>
            <a:r>
              <a:rPr kumimoji="1" lang="ja-JP" altLang="en-US" dirty="0"/>
              <a:t>向川佐知子　作業療法士</a:t>
            </a:r>
            <a:endParaRPr kumimoji="1" lang="en-US" altLang="ja-JP" dirty="0"/>
          </a:p>
          <a:p>
            <a:pPr algn="l"/>
            <a:r>
              <a:rPr lang="ja-JP" altLang="en-US" sz="1600" dirty="0"/>
              <a:t>認知症ケア学会認定　認知症ケア専門士</a:t>
            </a:r>
            <a:endParaRPr lang="en-US" altLang="ja-JP" sz="1600" dirty="0"/>
          </a:p>
          <a:p>
            <a:pPr algn="l"/>
            <a:r>
              <a:rPr kumimoji="1" lang="ja-JP" altLang="en-US" sz="1600" dirty="0"/>
              <a:t>公認日本バリデーション協会</a:t>
            </a:r>
            <a:endParaRPr kumimoji="1" lang="en-US" altLang="ja-JP" sz="1600" dirty="0"/>
          </a:p>
          <a:p>
            <a:pPr algn="l"/>
            <a:r>
              <a:rPr kumimoji="1" lang="ja-JP" altLang="en-US" sz="1600" dirty="0"/>
              <a:t>バリデーションワーカー</a:t>
            </a:r>
            <a:endParaRPr lang="en-US" altLang="ja-JP" sz="1600" dirty="0"/>
          </a:p>
          <a:p>
            <a:pPr algn="l"/>
            <a:r>
              <a:rPr lang="ja-JP" altLang="en-US" sz="1600" dirty="0"/>
              <a:t>バリデーショングループプラクティショナー</a:t>
            </a:r>
            <a:endParaRPr kumimoji="1" lang="ja-JP" altLang="en-US" sz="1600" dirty="0"/>
          </a:p>
        </p:txBody>
      </p:sp>
      <p:sp>
        <p:nvSpPr>
          <p:cNvPr id="33" name="Oval 3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Connector 40">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682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コンテンツ プレースホルダー 3">
            <a:extLst>
              <a:ext uri="{FF2B5EF4-FFF2-40B4-BE49-F238E27FC236}">
                <a16:creationId xmlns:a16="http://schemas.microsoft.com/office/drawing/2014/main" id="{01BA80D1-9C6A-49D0-A6B0-DBC1C1DF308C}"/>
              </a:ext>
            </a:extLst>
          </p:cNvPr>
          <p:cNvPicPr>
            <a:picLocks noChangeAspect="1"/>
          </p:cNvPicPr>
          <p:nvPr/>
        </p:nvPicPr>
        <p:blipFill rotWithShape="1">
          <a:blip r:embed="rId3"/>
          <a:srcRect t="1279" r="30360" b="-1"/>
          <a:stretch/>
        </p:blipFill>
        <p:spPr>
          <a:xfrm>
            <a:off x="5279472" y="138990"/>
            <a:ext cx="5258322" cy="6541032"/>
          </a:xfrm>
          <a:prstGeom prst="rect">
            <a:avLst/>
          </a:prstGeom>
        </p:spPr>
      </p:pic>
      <p:sp>
        <p:nvSpPr>
          <p:cNvPr id="2" name="タイトル 1">
            <a:extLst>
              <a:ext uri="{FF2B5EF4-FFF2-40B4-BE49-F238E27FC236}">
                <a16:creationId xmlns:a16="http://schemas.microsoft.com/office/drawing/2014/main" id="{7757BAF2-EEBC-4D55-951C-1C1AD7BB4348}"/>
              </a:ext>
            </a:extLst>
          </p:cNvPr>
          <p:cNvSpPr>
            <a:spLocks noGrp="1"/>
          </p:cNvSpPr>
          <p:nvPr>
            <p:ph type="title"/>
          </p:nvPr>
        </p:nvSpPr>
        <p:spPr>
          <a:xfrm>
            <a:off x="1251679" y="1121433"/>
            <a:ext cx="3384329" cy="1164567"/>
          </a:xfrm>
        </p:spPr>
        <p:txBody>
          <a:bodyPr anchor="t">
            <a:normAutofit/>
          </a:bodyPr>
          <a:lstStyle/>
          <a:p>
            <a:r>
              <a:rPr kumimoji="1" lang="ja-JP" altLang="en-US" sz="3200" dirty="0"/>
              <a:t>疾患ごとの特徴</a:t>
            </a:r>
          </a:p>
        </p:txBody>
      </p:sp>
      <p:sp>
        <p:nvSpPr>
          <p:cNvPr id="9" name="Content Placeholder 8">
            <a:extLst>
              <a:ext uri="{FF2B5EF4-FFF2-40B4-BE49-F238E27FC236}">
                <a16:creationId xmlns:a16="http://schemas.microsoft.com/office/drawing/2014/main" id="{018E8EBB-F89A-4E70-8050-320E7B8765BB}"/>
              </a:ext>
            </a:extLst>
          </p:cNvPr>
          <p:cNvSpPr>
            <a:spLocks noGrp="1"/>
          </p:cNvSpPr>
          <p:nvPr>
            <p:ph idx="1"/>
          </p:nvPr>
        </p:nvSpPr>
        <p:spPr>
          <a:xfrm>
            <a:off x="1251679" y="2286001"/>
            <a:ext cx="3384330" cy="3940844"/>
          </a:xfrm>
        </p:spPr>
        <p:txBody>
          <a:bodyPr>
            <a:normAutofit/>
          </a:bodyPr>
          <a:lstStyle/>
          <a:p>
            <a:r>
              <a:rPr lang="ja-JP" altLang="en-US" dirty="0"/>
              <a:t>脳機能が低下する事で出てくる症状を理解すると対応方法が見えてきます。</a:t>
            </a:r>
            <a:endParaRPr lang="en-US" dirty="0"/>
          </a:p>
        </p:txBody>
      </p:sp>
    </p:spTree>
    <p:extLst>
      <p:ext uri="{BB962C8B-B14F-4D97-AF65-F5344CB8AC3E}">
        <p14:creationId xmlns:p14="http://schemas.microsoft.com/office/powerpoint/2010/main" val="109282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2" name="タイトル 1">
            <a:extLst>
              <a:ext uri="{FF2B5EF4-FFF2-40B4-BE49-F238E27FC236}">
                <a16:creationId xmlns:a16="http://schemas.microsoft.com/office/drawing/2014/main" id="{524D503B-2DA5-4028-AB44-F01EABA12633}"/>
              </a:ext>
            </a:extLst>
          </p:cNvPr>
          <p:cNvSpPr>
            <a:spLocks noGrp="1"/>
          </p:cNvSpPr>
          <p:nvPr>
            <p:ph type="title"/>
          </p:nvPr>
        </p:nvSpPr>
        <p:spPr>
          <a:xfrm>
            <a:off x="995681" y="1078378"/>
            <a:ext cx="3409382" cy="4701244"/>
          </a:xfrm>
        </p:spPr>
        <p:txBody>
          <a:bodyPr anchor="ctr">
            <a:normAutofit/>
          </a:bodyPr>
          <a:lstStyle/>
          <a:p>
            <a:r>
              <a:rPr lang="ja-JP" altLang="en-US" sz="3200" dirty="0"/>
              <a:t>レビー小体型　認知症</a:t>
            </a:r>
            <a:endParaRPr kumimoji="1" lang="ja-JP" altLang="en-US" sz="3200" dirty="0"/>
          </a:p>
        </p:txBody>
      </p:sp>
      <p:sp>
        <p:nvSpPr>
          <p:cNvPr id="3" name="コンテンツ プレースホルダー 2">
            <a:extLst>
              <a:ext uri="{FF2B5EF4-FFF2-40B4-BE49-F238E27FC236}">
                <a16:creationId xmlns:a16="http://schemas.microsoft.com/office/drawing/2014/main" id="{38BC84F1-4640-4A03-916B-EAC1CDAB1A23}"/>
              </a:ext>
            </a:extLst>
          </p:cNvPr>
          <p:cNvSpPr>
            <a:spLocks noGrp="1"/>
          </p:cNvSpPr>
          <p:nvPr>
            <p:ph idx="1"/>
          </p:nvPr>
        </p:nvSpPr>
        <p:spPr>
          <a:xfrm>
            <a:off x="5167062" y="1447474"/>
            <a:ext cx="6262938" cy="3963052"/>
          </a:xfrm>
        </p:spPr>
        <p:txBody>
          <a:bodyPr anchor="ctr">
            <a:normAutofit/>
          </a:bodyPr>
          <a:lstStyle/>
          <a:p>
            <a:r>
              <a:rPr lang="ja-JP" altLang="en-US" sz="2400" dirty="0"/>
              <a:t>初期には記憶障害が少ない</a:t>
            </a:r>
            <a:endParaRPr lang="en-US" altLang="ja-JP" sz="2400" dirty="0"/>
          </a:p>
          <a:p>
            <a:r>
              <a:rPr lang="ja-JP" altLang="en-US" sz="2400" dirty="0"/>
              <a:t>視覚を司る後頭葉が先に障害され　　　　　幻視が生じる</a:t>
            </a:r>
            <a:endParaRPr lang="en-US" altLang="ja-JP" sz="2400" dirty="0"/>
          </a:p>
          <a:p>
            <a:r>
              <a:rPr lang="ja-JP" altLang="en-US" sz="2400" dirty="0"/>
              <a:t>見誤りを訂正できない</a:t>
            </a:r>
            <a:endParaRPr lang="en-US" altLang="ja-JP" sz="2400" dirty="0"/>
          </a:p>
          <a:p>
            <a:r>
              <a:rPr lang="ja-JP" altLang="en-US" sz="2400" dirty="0"/>
              <a:t>幻視に対する</a:t>
            </a:r>
            <a:r>
              <a:rPr lang="ja-JP" altLang="en-US" sz="6000" dirty="0"/>
              <a:t>不安　恐怖</a:t>
            </a:r>
            <a:endParaRPr lang="en-US" altLang="ja-JP" sz="6000" dirty="0"/>
          </a:p>
          <a:p>
            <a:pPr marL="0" indent="0">
              <a:buNone/>
            </a:pPr>
            <a:r>
              <a:rPr lang="ja-JP" altLang="en-US" sz="2400" dirty="0"/>
              <a:t>　　　　　　　</a:t>
            </a:r>
            <a:endParaRPr lang="en-US" altLang="ja-JP" sz="2400" dirty="0"/>
          </a:p>
          <a:p>
            <a:endParaRPr kumimoji="1" lang="ja-JP" altLang="en-US" dirty="0"/>
          </a:p>
        </p:txBody>
      </p:sp>
    </p:spTree>
    <p:extLst>
      <p:ext uri="{BB962C8B-B14F-4D97-AF65-F5344CB8AC3E}">
        <p14:creationId xmlns:p14="http://schemas.microsoft.com/office/powerpoint/2010/main" val="266300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9">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03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2"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sp>
      <p:sp>
        <p:nvSpPr>
          <p:cNvPr id="2" name="タイトル 1">
            <a:extLst>
              <a:ext uri="{FF2B5EF4-FFF2-40B4-BE49-F238E27FC236}">
                <a16:creationId xmlns:a16="http://schemas.microsoft.com/office/drawing/2014/main" id="{524D503B-2DA5-4028-AB44-F01EABA12633}"/>
              </a:ext>
            </a:extLst>
          </p:cNvPr>
          <p:cNvSpPr>
            <a:spLocks noGrp="1"/>
          </p:cNvSpPr>
          <p:nvPr>
            <p:ph type="title"/>
          </p:nvPr>
        </p:nvSpPr>
        <p:spPr>
          <a:xfrm>
            <a:off x="995681" y="1078378"/>
            <a:ext cx="3409382" cy="4701244"/>
          </a:xfrm>
        </p:spPr>
        <p:txBody>
          <a:bodyPr anchor="ctr">
            <a:normAutofit/>
          </a:bodyPr>
          <a:lstStyle/>
          <a:p>
            <a:r>
              <a:rPr lang="ja-JP" altLang="en-US" sz="3200" spc="800" dirty="0"/>
              <a:t>レビー小体型認知症　　　</a:t>
            </a:r>
            <a:r>
              <a:rPr lang="ja-JP" altLang="en-US" sz="3200" dirty="0"/>
              <a:t>紐解きポイント</a:t>
            </a:r>
            <a:endParaRPr kumimoji="1" lang="ja-JP" altLang="en-US" sz="3200" dirty="0"/>
          </a:p>
        </p:txBody>
      </p:sp>
      <p:sp>
        <p:nvSpPr>
          <p:cNvPr id="3" name="コンテンツ プレースホルダー 2">
            <a:extLst>
              <a:ext uri="{FF2B5EF4-FFF2-40B4-BE49-F238E27FC236}">
                <a16:creationId xmlns:a16="http://schemas.microsoft.com/office/drawing/2014/main" id="{38BC84F1-4640-4A03-916B-EAC1CDAB1A23}"/>
              </a:ext>
            </a:extLst>
          </p:cNvPr>
          <p:cNvSpPr>
            <a:spLocks noGrp="1"/>
          </p:cNvSpPr>
          <p:nvPr>
            <p:ph idx="1"/>
          </p:nvPr>
        </p:nvSpPr>
        <p:spPr>
          <a:xfrm>
            <a:off x="5167062" y="914781"/>
            <a:ext cx="6262938" cy="3963052"/>
          </a:xfrm>
        </p:spPr>
        <p:txBody>
          <a:bodyPr anchor="ctr">
            <a:normAutofit/>
          </a:bodyPr>
          <a:lstStyle/>
          <a:p>
            <a:r>
              <a:rPr lang="ja-JP" altLang="en-US" sz="2400" dirty="0"/>
              <a:t>視覚認知や注意の低下が原因</a:t>
            </a:r>
            <a:endParaRPr lang="en-US" altLang="ja-JP" sz="2400" dirty="0"/>
          </a:p>
          <a:p>
            <a:r>
              <a:rPr lang="ja-JP" altLang="en-US" sz="2400" dirty="0"/>
              <a:t>色が異なる床や線を見間違い、またぐように歩いたり、紐と蛇と間違えたり、ハンガーにかかった洋服を人と間違えるといった、形態が近いものに見間違える傾向がある</a:t>
            </a:r>
            <a:endParaRPr lang="en-US" altLang="ja-JP" sz="2400" dirty="0"/>
          </a:p>
          <a:p>
            <a:pPr marL="0" indent="0">
              <a:buNone/>
            </a:pPr>
            <a:r>
              <a:rPr lang="ja-JP" altLang="en-US" sz="2400" dirty="0"/>
              <a:t>　　　　　　　</a:t>
            </a:r>
            <a:endParaRPr lang="en-US" altLang="ja-JP" sz="2400" dirty="0"/>
          </a:p>
          <a:p>
            <a:endParaRPr kumimoji="1" lang="ja-JP" altLang="en-US" dirty="0"/>
          </a:p>
        </p:txBody>
      </p:sp>
      <p:pic>
        <p:nvPicPr>
          <p:cNvPr id="8" name="コンテンツ プレースホルダー 3">
            <a:extLst>
              <a:ext uri="{FF2B5EF4-FFF2-40B4-BE49-F238E27FC236}">
                <a16:creationId xmlns:a16="http://schemas.microsoft.com/office/drawing/2014/main" id="{D34902D9-5D0C-4517-9DEA-E0DC03F28FD8}"/>
              </a:ext>
            </a:extLst>
          </p:cNvPr>
          <p:cNvPicPr>
            <a:picLocks noChangeAspect="1"/>
          </p:cNvPicPr>
          <p:nvPr/>
        </p:nvPicPr>
        <p:blipFill rotWithShape="1">
          <a:blip r:embed="rId3"/>
          <a:srcRect r="7598" b="2"/>
          <a:stretch/>
        </p:blipFill>
        <p:spPr>
          <a:xfrm>
            <a:off x="8070870" y="3608388"/>
            <a:ext cx="3125449" cy="2900382"/>
          </a:xfrm>
          <a:prstGeom prst="rect">
            <a:avLst/>
          </a:prstGeom>
        </p:spPr>
      </p:pic>
    </p:spTree>
    <p:extLst>
      <p:ext uri="{BB962C8B-B14F-4D97-AF65-F5344CB8AC3E}">
        <p14:creationId xmlns:p14="http://schemas.microsoft.com/office/powerpoint/2010/main" val="428632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コンテンツ プレースホルダー 3">
            <a:extLst>
              <a:ext uri="{FF2B5EF4-FFF2-40B4-BE49-F238E27FC236}">
                <a16:creationId xmlns:a16="http://schemas.microsoft.com/office/drawing/2014/main" id="{A168F6EA-25FB-4C16-8ADE-E58B5305EE0D}"/>
              </a:ext>
            </a:extLst>
          </p:cNvPr>
          <p:cNvPicPr>
            <a:picLocks noChangeAspect="1"/>
          </p:cNvPicPr>
          <p:nvPr/>
        </p:nvPicPr>
        <p:blipFill rotWithShape="1">
          <a:blip r:embed="rId3"/>
          <a:srcRect l="6994" r="48528"/>
          <a:stretch/>
        </p:blipFill>
        <p:spPr>
          <a:xfrm>
            <a:off x="5279472" y="645107"/>
            <a:ext cx="5995465" cy="5594047"/>
          </a:xfrm>
          <a:prstGeom prst="rect">
            <a:avLst/>
          </a:prstGeom>
        </p:spPr>
      </p:pic>
      <p:sp>
        <p:nvSpPr>
          <p:cNvPr id="2" name="タイトル 1">
            <a:extLst>
              <a:ext uri="{FF2B5EF4-FFF2-40B4-BE49-F238E27FC236}">
                <a16:creationId xmlns:a16="http://schemas.microsoft.com/office/drawing/2014/main" id="{C8E52410-2614-4A3B-B146-6780FF22B2A2}"/>
              </a:ext>
            </a:extLst>
          </p:cNvPr>
          <p:cNvSpPr>
            <a:spLocks noGrp="1"/>
          </p:cNvSpPr>
          <p:nvPr>
            <p:ph type="title"/>
          </p:nvPr>
        </p:nvSpPr>
        <p:spPr>
          <a:xfrm>
            <a:off x="1251679" y="645107"/>
            <a:ext cx="3384329" cy="1640894"/>
          </a:xfrm>
        </p:spPr>
        <p:txBody>
          <a:bodyPr anchor="t">
            <a:normAutofit/>
          </a:bodyPr>
          <a:lstStyle/>
          <a:p>
            <a:r>
              <a:rPr kumimoji="1" lang="ja-JP" altLang="en-US" sz="4000" dirty="0"/>
              <a:t>パレイドリア現象</a:t>
            </a:r>
          </a:p>
        </p:txBody>
      </p:sp>
      <p:sp>
        <p:nvSpPr>
          <p:cNvPr id="9" name="Content Placeholder 8">
            <a:extLst>
              <a:ext uri="{FF2B5EF4-FFF2-40B4-BE49-F238E27FC236}">
                <a16:creationId xmlns:a16="http://schemas.microsoft.com/office/drawing/2014/main" id="{DEF66BA4-CC5C-4DF3-AB01-FCF2AC2354D9}"/>
              </a:ext>
            </a:extLst>
          </p:cNvPr>
          <p:cNvSpPr>
            <a:spLocks noGrp="1"/>
          </p:cNvSpPr>
          <p:nvPr>
            <p:ph idx="1"/>
          </p:nvPr>
        </p:nvSpPr>
        <p:spPr>
          <a:xfrm>
            <a:off x="1251678" y="2286001"/>
            <a:ext cx="3699883" cy="3940844"/>
          </a:xfrm>
        </p:spPr>
        <p:txBody>
          <a:bodyPr>
            <a:normAutofit/>
          </a:bodyPr>
          <a:lstStyle/>
          <a:p>
            <a:r>
              <a:rPr lang="ja-JP" altLang="en-US" dirty="0"/>
              <a:t>物体の中に人や動物の顔を思い浮かべる現象のこと</a:t>
            </a:r>
            <a:endParaRPr lang="en-US" altLang="ja-JP" dirty="0"/>
          </a:p>
          <a:p>
            <a:r>
              <a:rPr lang="ja-JP" altLang="en-US" dirty="0"/>
              <a:t>「部屋に小人がいる」</a:t>
            </a:r>
            <a:endParaRPr lang="en-US" altLang="ja-JP" dirty="0"/>
          </a:p>
          <a:p>
            <a:r>
              <a:rPr lang="ja-JP" altLang="en-US" dirty="0"/>
              <a:t>何かが見えると訴えた場合、否定せず、対象物がある場はそれを撤去すると訴えが聞かれなくなる</a:t>
            </a:r>
            <a:endParaRPr lang="en-US" altLang="ja-JP" dirty="0"/>
          </a:p>
          <a:p>
            <a:endParaRPr lang="en-US" altLang="ja-JP" dirty="0"/>
          </a:p>
          <a:p>
            <a:endParaRPr lang="en-US" dirty="0"/>
          </a:p>
        </p:txBody>
      </p:sp>
    </p:spTree>
    <p:extLst>
      <p:ext uri="{BB962C8B-B14F-4D97-AF65-F5344CB8AC3E}">
        <p14:creationId xmlns:p14="http://schemas.microsoft.com/office/powerpoint/2010/main" val="136166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3">
            <a:extLst>
              <a:ext uri="{FF2B5EF4-FFF2-40B4-BE49-F238E27FC236}">
                <a16:creationId xmlns:a16="http://schemas.microsoft.com/office/drawing/2014/main" id="{08C09375-5673-4A5B-A1B1-5F0BA3F7124D}"/>
              </a:ext>
            </a:extLst>
          </p:cNvPr>
          <p:cNvSpPr>
            <a:spLocks noGrp="1"/>
          </p:cNvSpPr>
          <p:nvPr>
            <p:ph type="title"/>
          </p:nvPr>
        </p:nvSpPr>
        <p:spPr>
          <a:xfrm>
            <a:off x="838200" y="255588"/>
            <a:ext cx="10515600" cy="914400"/>
          </a:xfrm>
        </p:spPr>
        <p:txBody>
          <a:bodyPr/>
          <a:lstStyle/>
          <a:p>
            <a:r>
              <a:rPr lang="ja-JP" altLang="en-US" dirty="0"/>
              <a:t>レビー小体型認知症</a:t>
            </a:r>
          </a:p>
        </p:txBody>
      </p:sp>
      <p:sp>
        <p:nvSpPr>
          <p:cNvPr id="39939" name="コンテンツ プレースホルダー 4">
            <a:extLst>
              <a:ext uri="{FF2B5EF4-FFF2-40B4-BE49-F238E27FC236}">
                <a16:creationId xmlns:a16="http://schemas.microsoft.com/office/drawing/2014/main" id="{A9B7504C-3152-4083-B525-8C374F0B6C15}"/>
              </a:ext>
            </a:extLst>
          </p:cNvPr>
          <p:cNvSpPr>
            <a:spLocks noGrp="1"/>
          </p:cNvSpPr>
          <p:nvPr>
            <p:ph idx="1"/>
          </p:nvPr>
        </p:nvSpPr>
        <p:spPr>
          <a:xfrm>
            <a:off x="838199" y="1298575"/>
            <a:ext cx="10956925" cy="5413375"/>
          </a:xfrm>
        </p:spPr>
        <p:txBody>
          <a:bodyPr>
            <a:normAutofit/>
          </a:bodyPr>
          <a:lstStyle/>
          <a:p>
            <a:pPr marL="0" indent="0">
              <a:buFont typeface="Arial" panose="020B0604020202020204" pitchFamily="34" charset="0"/>
              <a:buNone/>
            </a:pPr>
            <a:r>
              <a:rPr lang="ja-JP" altLang="en-US" dirty="0"/>
              <a:t>　　　　　　</a:t>
            </a:r>
            <a:r>
              <a:rPr lang="ja-JP" altLang="en-US" sz="4400" dirty="0"/>
              <a:t>幻視への対応</a:t>
            </a:r>
            <a:endParaRPr lang="en-US" altLang="ja-JP" sz="4400" dirty="0">
              <a:solidFill>
                <a:srgbClr val="FFC000"/>
              </a:solidFill>
            </a:endParaRPr>
          </a:p>
          <a:p>
            <a:pPr marL="0" indent="0">
              <a:buFont typeface="Arial" panose="020B0604020202020204" pitchFamily="34" charset="0"/>
              <a:buNone/>
            </a:pPr>
            <a:r>
              <a:rPr lang="ja-JP" altLang="en-US" sz="4000" dirty="0">
                <a:solidFill>
                  <a:srgbClr val="FFC000"/>
                </a:solidFill>
              </a:rPr>
              <a:t>●</a:t>
            </a:r>
            <a:r>
              <a:rPr lang="ja-JP" altLang="en-US" sz="4000" dirty="0"/>
              <a:t>ありありと見えている事を否定しない</a:t>
            </a:r>
            <a:endParaRPr lang="en-US" altLang="ja-JP" sz="4000" dirty="0"/>
          </a:p>
          <a:p>
            <a:pPr marL="0" indent="0">
              <a:buFont typeface="Arial" panose="020B0604020202020204" pitchFamily="34" charset="0"/>
              <a:buNone/>
            </a:pPr>
            <a:r>
              <a:rPr lang="ja-JP" altLang="en-US" sz="4000" dirty="0">
                <a:solidFill>
                  <a:srgbClr val="FFC000"/>
                </a:solidFill>
              </a:rPr>
              <a:t>●</a:t>
            </a:r>
            <a:r>
              <a:rPr lang="ja-JP" altLang="en-US" sz="4000" dirty="0"/>
              <a:t>「錯視」の場合は見間違いやすい物は隠す</a:t>
            </a:r>
            <a:endParaRPr lang="en-US" altLang="ja-JP" sz="4000" dirty="0"/>
          </a:p>
          <a:p>
            <a:pPr marL="0" indent="0">
              <a:buFont typeface="Arial" panose="020B0604020202020204" pitchFamily="34" charset="0"/>
              <a:buNone/>
            </a:pPr>
            <a:r>
              <a:rPr lang="ja-JP" altLang="en-US" sz="4000" dirty="0">
                <a:solidFill>
                  <a:srgbClr val="FFC000"/>
                </a:solidFill>
              </a:rPr>
              <a:t>●</a:t>
            </a:r>
            <a:r>
              <a:rPr lang="ja-JP" altLang="en-US" sz="4000" dirty="0"/>
              <a:t>部屋の明るさや疲労・便秘も影響</a:t>
            </a:r>
            <a:endParaRPr lang="en-US" altLang="ja-JP" sz="4000" dirty="0"/>
          </a:p>
          <a:p>
            <a:pPr marL="0" indent="0">
              <a:buFont typeface="Arial" panose="020B0604020202020204" pitchFamily="34" charset="0"/>
              <a:buNone/>
            </a:pPr>
            <a:r>
              <a:rPr lang="ja-JP" altLang="en-US" sz="4000" dirty="0">
                <a:solidFill>
                  <a:srgbClr val="FFC000"/>
                </a:solidFill>
              </a:rPr>
              <a:t>●</a:t>
            </a:r>
            <a:r>
              <a:rPr lang="ja-JP" altLang="en-US" sz="4000" dirty="0"/>
              <a:t>症状の変動もあるため無理せず休む事も大切</a:t>
            </a:r>
            <a:endParaRPr lang="en-US" altLang="ja-JP" sz="4000" dirty="0"/>
          </a:p>
          <a:p>
            <a:pPr marL="0" indent="0">
              <a:buNone/>
            </a:pPr>
            <a:r>
              <a:rPr lang="ja-JP" altLang="en-US" sz="4000" dirty="0">
                <a:solidFill>
                  <a:srgbClr val="FFC000"/>
                </a:solidFill>
              </a:rPr>
              <a:t>●</a:t>
            </a:r>
            <a:r>
              <a:rPr lang="ja-JP" altLang="en-US" sz="4000" dirty="0"/>
              <a:t>悪夢には入眠前の</a:t>
            </a:r>
            <a:r>
              <a:rPr lang="en-US" altLang="ja-JP" sz="4000" dirty="0"/>
              <a:t>TV</a:t>
            </a:r>
            <a:r>
              <a:rPr lang="ja-JP" altLang="en-US" sz="4000" dirty="0"/>
              <a:t>配慮が必要</a:t>
            </a:r>
          </a:p>
        </p:txBody>
      </p:sp>
      <p:sp>
        <p:nvSpPr>
          <p:cNvPr id="6" name="円形吹き出し 5">
            <a:extLst>
              <a:ext uri="{FF2B5EF4-FFF2-40B4-BE49-F238E27FC236}">
                <a16:creationId xmlns:a16="http://schemas.microsoft.com/office/drawing/2014/main" id="{725ABDCF-FDDA-4386-8777-F531559E8B66}"/>
              </a:ext>
            </a:extLst>
          </p:cNvPr>
          <p:cNvSpPr/>
          <p:nvPr/>
        </p:nvSpPr>
        <p:spPr>
          <a:xfrm>
            <a:off x="838200" y="1169988"/>
            <a:ext cx="1136650" cy="906462"/>
          </a:xfrm>
          <a:prstGeom prst="wedgeEllipseCallout">
            <a:avLst>
              <a:gd name="adj1" fmla="val 60647"/>
              <a:gd name="adj2" fmla="val 3759"/>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200" b="0" i="0" u="none" strike="noStrike" kern="1200" cap="none" spc="0" normalizeH="0" baseline="0" noProof="0" dirty="0">
                <a:ln>
                  <a:noFill/>
                </a:ln>
                <a:solidFill>
                  <a:prstClr val="white"/>
                </a:solidFill>
                <a:effectLst/>
                <a:uLnTx/>
                <a:uFillTx/>
                <a:latin typeface="Gill Sans MT" panose="020B0502020104020203"/>
                <a:ea typeface="メイリオ" panose="020B0604030504040204" pitchFamily="50" charset="-128"/>
                <a:cs typeface="+mn-cs"/>
              </a:rPr>
              <a:t>！</a:t>
            </a:r>
          </a:p>
        </p:txBody>
      </p:sp>
      <p:sp>
        <p:nvSpPr>
          <p:cNvPr id="7" name="角丸四角形吹き出し 6">
            <a:extLst>
              <a:ext uri="{FF2B5EF4-FFF2-40B4-BE49-F238E27FC236}">
                <a16:creationId xmlns:a16="http://schemas.microsoft.com/office/drawing/2014/main" id="{2AC928B7-1389-4D89-A846-8616C690839D}"/>
              </a:ext>
            </a:extLst>
          </p:cNvPr>
          <p:cNvSpPr/>
          <p:nvPr/>
        </p:nvSpPr>
        <p:spPr>
          <a:xfrm>
            <a:off x="7699375" y="931863"/>
            <a:ext cx="4095750" cy="965200"/>
          </a:xfrm>
          <a:prstGeom prst="wedgeRoundRectCallout">
            <a:avLst>
              <a:gd name="adj1" fmla="val -71254"/>
              <a:gd name="adj2" fmla="val -3029"/>
              <a:gd name="adj3" fmla="val 16667"/>
            </a:avLst>
          </a:prstGeom>
          <a:ln w="57150">
            <a:solidFill>
              <a:srgbClr val="FF993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Gill Sans MT" panose="020B0502020104020203"/>
                <a:ea typeface="メイリオ" panose="020B0604030504040204" pitchFamily="50" charset="-128"/>
                <a:cs typeface="+mn-cs"/>
              </a:rPr>
              <a:t>環境調整で対応！</a:t>
            </a:r>
          </a:p>
        </p:txBody>
      </p:sp>
    </p:spTree>
    <p:extLst>
      <p:ext uri="{BB962C8B-B14F-4D97-AF65-F5344CB8AC3E}">
        <p14:creationId xmlns:p14="http://schemas.microsoft.com/office/powerpoint/2010/main" val="146180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D503B-2DA5-4028-AB44-F01EABA12633}"/>
              </a:ext>
            </a:extLst>
          </p:cNvPr>
          <p:cNvSpPr>
            <a:spLocks noGrp="1"/>
          </p:cNvSpPr>
          <p:nvPr>
            <p:ph type="title"/>
          </p:nvPr>
        </p:nvSpPr>
        <p:spPr>
          <a:xfrm>
            <a:off x="160421" y="1122362"/>
            <a:ext cx="7973927" cy="5240337"/>
          </a:xfrm>
          <a:prstGeom prst="ellipse">
            <a:avLst/>
          </a:prstGeom>
        </p:spPr>
        <p:txBody>
          <a:bodyPr vert="horz" lIns="91440" tIns="45720" rIns="91440" bIns="45720" rtlCol="0" anchor="b">
            <a:normAutofit fontScale="90000"/>
          </a:bodyPr>
          <a:lstStyle/>
          <a:p>
            <a:r>
              <a:rPr kumimoji="1" lang="ja-JP" altLang="en-US" sz="5600" dirty="0"/>
              <a:t>「お年寄りの行動</a:t>
            </a:r>
            <a:r>
              <a:rPr lang="ja-JP" altLang="en-US" sz="5600" dirty="0"/>
              <a:t>には</a:t>
            </a:r>
            <a:r>
              <a:rPr kumimoji="1" lang="ja-JP" altLang="en-US" sz="5600" dirty="0"/>
              <a:t>理由がある」</a:t>
            </a:r>
            <a:br>
              <a:rPr kumimoji="1" lang="en-US" altLang="ja-JP" sz="5600" dirty="0"/>
            </a:br>
            <a:br>
              <a:rPr kumimoji="1" lang="en-US" altLang="ja-JP" sz="5600" dirty="0"/>
            </a:br>
            <a:r>
              <a:rPr kumimoji="1" lang="ja-JP" altLang="en-US" sz="5600" dirty="0"/>
              <a:t>機能的視点があると理由に気づける</a:t>
            </a:r>
            <a:endParaRPr kumimoji="1" lang="en-US" altLang="ja-JP" sz="5600" dirty="0"/>
          </a:p>
        </p:txBody>
      </p:sp>
      <p:pic>
        <p:nvPicPr>
          <p:cNvPr id="8" name="コンテンツ プレースホルダー 4">
            <a:extLst>
              <a:ext uri="{FF2B5EF4-FFF2-40B4-BE49-F238E27FC236}">
                <a16:creationId xmlns:a16="http://schemas.microsoft.com/office/drawing/2014/main" id="{C0674E00-F9B3-457B-BF02-11F40570DC9E}"/>
              </a:ext>
            </a:extLst>
          </p:cNvPr>
          <p:cNvPicPr>
            <a:picLocks noChangeAspect="1"/>
          </p:cNvPicPr>
          <p:nvPr/>
        </p:nvPicPr>
        <p:blipFill rotWithShape="1">
          <a:blip r:embed="rId3"/>
          <a:srcRect t="7433" r="-2" b="1565"/>
          <a:stretch/>
        </p:blipFill>
        <p:spPr>
          <a:xfrm>
            <a:off x="8134348" y="1005839"/>
            <a:ext cx="3444236" cy="3444236"/>
          </a:xfrm>
          <a:custGeom>
            <a:avLst/>
            <a:gdLst>
              <a:gd name="connsiteX0" fmla="*/ 1722118 w 3444236"/>
              <a:gd name="connsiteY0" fmla="*/ 0 h 3444236"/>
              <a:gd name="connsiteX1" fmla="*/ 3444236 w 3444236"/>
              <a:gd name="connsiteY1" fmla="*/ 1722118 h 3444236"/>
              <a:gd name="connsiteX2" fmla="*/ 1722118 w 3444236"/>
              <a:gd name="connsiteY2" fmla="*/ 3444236 h 3444236"/>
              <a:gd name="connsiteX3" fmla="*/ 0 w 3444236"/>
              <a:gd name="connsiteY3" fmla="*/ 1722118 h 3444236"/>
              <a:gd name="connsiteX4" fmla="*/ 1722118 w 3444236"/>
              <a:gd name="connsiteY4" fmla="*/ 0 h 344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Tree>
    <p:extLst>
      <p:ext uri="{BB962C8B-B14F-4D97-AF65-F5344CB8AC3E}">
        <p14:creationId xmlns:p14="http://schemas.microsoft.com/office/powerpoint/2010/main" val="108434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76ECDAAE-94D1-43AD-BB19-8E2B4A325B21}"/>
              </a:ext>
            </a:extLst>
          </p:cNvPr>
          <p:cNvSpPr>
            <a:spLocks noGrp="1"/>
          </p:cNvSpPr>
          <p:nvPr>
            <p:ph type="title"/>
          </p:nvPr>
        </p:nvSpPr>
        <p:spPr>
          <a:xfrm>
            <a:off x="931933" y="1162940"/>
            <a:ext cx="4606226" cy="4532120"/>
          </a:xfrm>
        </p:spPr>
        <p:txBody>
          <a:bodyPr anchor="ctr">
            <a:normAutofit/>
          </a:bodyPr>
          <a:lstStyle/>
          <a:p>
            <a:r>
              <a:rPr lang="ja-JP" altLang="en-US" sz="4800" dirty="0">
                <a:solidFill>
                  <a:srgbClr val="2A1A00"/>
                </a:solidFill>
              </a:rPr>
              <a:t>②</a:t>
            </a:r>
            <a:r>
              <a:rPr lang="en-US" altLang="ja-JP" sz="4800" dirty="0">
                <a:solidFill>
                  <a:srgbClr val="2A1A00"/>
                </a:solidFill>
              </a:rPr>
              <a:t>BPSD</a:t>
            </a:r>
            <a:r>
              <a:rPr lang="ja-JP" altLang="en-US" sz="4800" dirty="0">
                <a:solidFill>
                  <a:srgbClr val="2A1A00"/>
                </a:solidFill>
              </a:rPr>
              <a:t>編</a:t>
            </a:r>
            <a:endParaRPr kumimoji="1" lang="ja-JP" altLang="en-US" sz="4800" dirty="0">
              <a:solidFill>
                <a:srgbClr val="2A1A00"/>
              </a:solidFill>
            </a:endParaRPr>
          </a:p>
        </p:txBody>
      </p:sp>
      <p:sp>
        <p:nvSpPr>
          <p:cNvPr id="3" name="コンテンツ プレースホルダー 2">
            <a:extLst>
              <a:ext uri="{FF2B5EF4-FFF2-40B4-BE49-F238E27FC236}">
                <a16:creationId xmlns:a16="http://schemas.microsoft.com/office/drawing/2014/main" id="{010A31AD-F083-468A-AF5F-672DEFE4D679}"/>
              </a:ext>
            </a:extLst>
          </p:cNvPr>
          <p:cNvSpPr>
            <a:spLocks noGrp="1"/>
          </p:cNvSpPr>
          <p:nvPr>
            <p:ph idx="1"/>
          </p:nvPr>
        </p:nvSpPr>
        <p:spPr>
          <a:xfrm>
            <a:off x="6749271" y="1128451"/>
            <a:ext cx="4680729" cy="4566609"/>
          </a:xfrm>
        </p:spPr>
        <p:txBody>
          <a:bodyPr anchor="ctr">
            <a:normAutofit/>
          </a:bodyPr>
          <a:lstStyle/>
          <a:p>
            <a:pPr marL="0" indent="0">
              <a:buNone/>
            </a:pPr>
            <a:endParaRPr kumimoji="1" lang="en-US" altLang="ja-JP" dirty="0"/>
          </a:p>
          <a:p>
            <a:pPr marL="0" indent="0">
              <a:buNone/>
            </a:pPr>
            <a:r>
              <a:rPr kumimoji="1" lang="en-US" altLang="ja-JP" sz="2400" dirty="0"/>
              <a:t>BPSD</a:t>
            </a:r>
            <a:r>
              <a:rPr kumimoji="1" lang="ja-JP" altLang="en-US" sz="2400" dirty="0"/>
              <a:t>には発生に関与する要因があります。理解することで予防策を講じることが出来ます</a:t>
            </a:r>
          </a:p>
        </p:txBody>
      </p:sp>
    </p:spTree>
    <p:extLst>
      <p:ext uri="{BB962C8B-B14F-4D97-AF65-F5344CB8AC3E}">
        <p14:creationId xmlns:p14="http://schemas.microsoft.com/office/powerpoint/2010/main" val="9228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a:extLst>
              <a:ext uri="{FF2B5EF4-FFF2-40B4-BE49-F238E27FC236}">
                <a16:creationId xmlns:a16="http://schemas.microsoft.com/office/drawing/2014/main" id="{58FC70DA-C76D-4C9E-A4A6-F8C1D8B99AFF}"/>
              </a:ext>
            </a:extLst>
          </p:cNvPr>
          <p:cNvSpPr>
            <a:spLocks noGrp="1"/>
          </p:cNvSpPr>
          <p:nvPr>
            <p:ph type="title"/>
          </p:nvPr>
        </p:nvSpPr>
        <p:spPr>
          <a:xfrm>
            <a:off x="1500996" y="724619"/>
            <a:ext cx="9608162" cy="750526"/>
          </a:xfrm>
        </p:spPr>
        <p:txBody>
          <a:bodyPr>
            <a:normAutofit fontScale="90000"/>
          </a:bodyPr>
          <a:lstStyle/>
          <a:p>
            <a:r>
              <a:rPr lang="en-US" altLang="ja-JP" sz="4000" dirty="0"/>
              <a:t>BPSD</a:t>
            </a:r>
            <a:r>
              <a:rPr lang="ja-JP" altLang="en-US" sz="4000" dirty="0"/>
              <a:t>発生メカニズム：出現に関与するもの</a:t>
            </a:r>
          </a:p>
        </p:txBody>
      </p:sp>
      <p:sp>
        <p:nvSpPr>
          <p:cNvPr id="51203" name="コンテンツ プレースホルダー 2">
            <a:extLst>
              <a:ext uri="{FF2B5EF4-FFF2-40B4-BE49-F238E27FC236}">
                <a16:creationId xmlns:a16="http://schemas.microsoft.com/office/drawing/2014/main" id="{B68A3789-7FF9-4D47-8A3E-07DB4C97E030}"/>
              </a:ext>
            </a:extLst>
          </p:cNvPr>
          <p:cNvSpPr>
            <a:spLocks noGrp="1"/>
          </p:cNvSpPr>
          <p:nvPr>
            <p:ph sz="half" idx="1"/>
          </p:nvPr>
        </p:nvSpPr>
        <p:spPr>
          <a:xfrm>
            <a:off x="702218" y="1320610"/>
            <a:ext cx="2456618" cy="5777345"/>
          </a:xfrm>
        </p:spPr>
        <p:txBody>
          <a:bodyPr>
            <a:normAutofit fontScale="77500" lnSpcReduction="20000"/>
          </a:bodyPr>
          <a:lstStyle/>
          <a:p>
            <a:pPr marL="0" indent="0">
              <a:buNone/>
              <a:defRPr/>
            </a:pPr>
            <a:r>
              <a:rPr lang="ja-JP" altLang="en-US" sz="3100" dirty="0"/>
              <a:t>　　</a:t>
            </a:r>
            <a:r>
              <a:rPr lang="ja-JP" altLang="en-US" sz="3100" b="1" dirty="0"/>
              <a:t>　　　</a:t>
            </a:r>
            <a:r>
              <a:rPr lang="ja-JP" altLang="en-US" sz="3100" dirty="0"/>
              <a:t>　</a:t>
            </a:r>
            <a:endParaRPr lang="en-US" altLang="ja-JP" sz="3100" dirty="0"/>
          </a:p>
          <a:p>
            <a:pPr marL="0" indent="0">
              <a:buFont typeface="Arial" panose="020B0604020202020204" pitchFamily="34" charset="0"/>
              <a:buNone/>
              <a:defRPr/>
            </a:pPr>
            <a:r>
              <a:rPr lang="ja-JP" altLang="en-US" sz="3100" dirty="0"/>
              <a:t>　 　　　　　　　</a:t>
            </a:r>
            <a:endParaRPr lang="en-US" altLang="ja-JP" sz="3100" dirty="0"/>
          </a:p>
          <a:p>
            <a:pPr marL="0" indent="0">
              <a:buNone/>
              <a:defRPr/>
            </a:pPr>
            <a:r>
              <a:rPr lang="ja-JP" altLang="en-US" sz="3100" dirty="0"/>
              <a:t>　①身体的影響</a:t>
            </a:r>
            <a:endParaRPr lang="en-US" altLang="ja-JP" sz="3100" dirty="0"/>
          </a:p>
          <a:p>
            <a:pPr marL="0" indent="0">
              <a:buFont typeface="Arial" panose="020B0604020202020204" pitchFamily="34" charset="0"/>
              <a:buNone/>
              <a:defRPr/>
            </a:pPr>
            <a:r>
              <a:rPr lang="ja-JP" altLang="en-US" sz="3100" dirty="0"/>
              <a:t>　　（体調）</a:t>
            </a:r>
            <a:endParaRPr lang="en-US" altLang="ja-JP" sz="3100" dirty="0"/>
          </a:p>
          <a:p>
            <a:pPr marL="0" indent="0">
              <a:buFont typeface="Arial" panose="020B0604020202020204" pitchFamily="34" charset="0"/>
              <a:buNone/>
              <a:defRPr/>
            </a:pPr>
            <a:endParaRPr lang="en-US" altLang="ja-JP" sz="3100" dirty="0"/>
          </a:p>
          <a:p>
            <a:pPr marL="0" indent="0">
              <a:buFont typeface="Arial" panose="020B0604020202020204" pitchFamily="34" charset="0"/>
              <a:buNone/>
              <a:defRPr/>
            </a:pPr>
            <a:r>
              <a:rPr lang="ja-JP" altLang="en-US" sz="3100" dirty="0"/>
              <a:t>　②環境的影響</a:t>
            </a:r>
            <a:endParaRPr lang="en-US" altLang="ja-JP" sz="3100" dirty="0"/>
          </a:p>
          <a:p>
            <a:pPr marL="0" indent="0">
              <a:buNone/>
              <a:defRPr/>
            </a:pPr>
            <a:endParaRPr lang="en-US" altLang="ja-JP" sz="3100" dirty="0"/>
          </a:p>
          <a:p>
            <a:pPr marL="0" indent="0">
              <a:buNone/>
              <a:defRPr/>
            </a:pPr>
            <a:endParaRPr lang="en-US" altLang="ja-JP" sz="3100" b="1" dirty="0"/>
          </a:p>
          <a:p>
            <a:pPr marL="0" indent="0">
              <a:buNone/>
              <a:defRPr/>
            </a:pPr>
            <a:r>
              <a:rPr lang="ja-JP" altLang="en-US" sz="2600" dirty="0"/>
              <a:t>　</a:t>
            </a:r>
            <a:r>
              <a:rPr lang="ja-JP" altLang="en-US" sz="3100" dirty="0"/>
              <a:t>③薬物的影響</a:t>
            </a:r>
            <a:endParaRPr lang="en-US" altLang="ja-JP" sz="3100" dirty="0"/>
          </a:p>
          <a:p>
            <a:pPr marL="0" indent="0">
              <a:buNone/>
              <a:defRPr/>
            </a:pPr>
            <a:r>
              <a:rPr lang="ja-JP" altLang="en-US" sz="3100" dirty="0"/>
              <a:t>　　（副作用）</a:t>
            </a:r>
            <a:endParaRPr lang="en-US" altLang="ja-JP" sz="3100" dirty="0"/>
          </a:p>
          <a:p>
            <a:pPr marL="0" indent="0">
              <a:buNone/>
              <a:defRPr/>
            </a:pPr>
            <a:endParaRPr lang="en-US" altLang="ja-JP" sz="3100" dirty="0"/>
          </a:p>
          <a:p>
            <a:pPr marL="0" indent="0">
              <a:buNone/>
              <a:defRPr/>
            </a:pPr>
            <a:r>
              <a:rPr lang="ja-JP" altLang="en-US" sz="3100" dirty="0"/>
              <a:t>　</a:t>
            </a:r>
            <a:endParaRPr lang="en-US" altLang="ja-JP" sz="3100" dirty="0"/>
          </a:p>
          <a:p>
            <a:pPr marL="0" indent="0">
              <a:buNone/>
              <a:defRPr/>
            </a:pPr>
            <a:r>
              <a:rPr lang="ja-JP" altLang="en-US" sz="3600" dirty="0"/>
              <a:t>　　　　　　　　　　　　　　</a:t>
            </a:r>
            <a:endParaRPr lang="en-US" altLang="ja-JP" sz="2400" dirty="0"/>
          </a:p>
        </p:txBody>
      </p:sp>
      <p:sp>
        <p:nvSpPr>
          <p:cNvPr id="2" name="コンテンツ プレースホルダー 1">
            <a:extLst>
              <a:ext uri="{FF2B5EF4-FFF2-40B4-BE49-F238E27FC236}">
                <a16:creationId xmlns:a16="http://schemas.microsoft.com/office/drawing/2014/main" id="{6F2423E6-6F1A-4179-88C1-531105E38BD3}"/>
              </a:ext>
            </a:extLst>
          </p:cNvPr>
          <p:cNvSpPr>
            <a:spLocks noGrp="1"/>
          </p:cNvSpPr>
          <p:nvPr>
            <p:ph sz="half" idx="2"/>
          </p:nvPr>
        </p:nvSpPr>
        <p:spPr>
          <a:xfrm>
            <a:off x="3158836" y="1717964"/>
            <a:ext cx="9268691" cy="4982639"/>
          </a:xfrm>
        </p:spPr>
        <p:txBody>
          <a:bodyPr>
            <a:normAutofit fontScale="77500" lnSpcReduction="20000"/>
          </a:bodyPr>
          <a:lstStyle/>
          <a:p>
            <a:pPr marL="0" indent="0">
              <a:buNone/>
              <a:defRPr/>
            </a:pPr>
            <a:endParaRPr lang="en-US" altLang="ja-JP" sz="3100" dirty="0"/>
          </a:p>
          <a:p>
            <a:pPr marL="0" indent="0">
              <a:buNone/>
              <a:defRPr/>
            </a:pPr>
            <a:r>
              <a:rPr lang="ja-JP" altLang="en-US" sz="3100" dirty="0"/>
              <a:t>➡体調不良（発熱）・脱水・</a:t>
            </a:r>
            <a:r>
              <a:rPr lang="ja-JP" altLang="en-US" sz="3100" dirty="0">
                <a:solidFill>
                  <a:srgbClr val="FF0000"/>
                </a:solidFill>
              </a:rPr>
              <a:t>便秘</a:t>
            </a:r>
            <a:r>
              <a:rPr lang="ja-JP" altLang="en-US" sz="3100" dirty="0"/>
              <a:t>・下痢栄養・　　</a:t>
            </a:r>
            <a:endParaRPr lang="en-US" altLang="ja-JP" sz="3100" dirty="0"/>
          </a:p>
          <a:p>
            <a:pPr marL="0" indent="0">
              <a:buNone/>
              <a:defRPr/>
            </a:pPr>
            <a:r>
              <a:rPr lang="ja-JP" altLang="en-US" sz="3100" dirty="0"/>
              <a:t>　睡眠など</a:t>
            </a:r>
            <a:endParaRPr lang="en-US" altLang="ja-JP" sz="3100" dirty="0"/>
          </a:p>
          <a:p>
            <a:pPr marL="0" indent="0">
              <a:buNone/>
              <a:defRPr/>
            </a:pPr>
            <a:endParaRPr lang="en-US" altLang="ja-JP" sz="3100" dirty="0"/>
          </a:p>
          <a:p>
            <a:pPr marL="0" indent="0">
              <a:buNone/>
              <a:defRPr/>
            </a:pPr>
            <a:r>
              <a:rPr lang="ja-JP" altLang="en-US" sz="3100" dirty="0"/>
              <a:t>➡音・光・寝心地・座り心地・空間（転ベットなど）</a:t>
            </a:r>
            <a:endParaRPr lang="en-US" altLang="ja-JP" sz="3100" dirty="0"/>
          </a:p>
          <a:p>
            <a:pPr marL="0" indent="0">
              <a:buNone/>
              <a:defRPr/>
            </a:pPr>
            <a:r>
              <a:rPr lang="ja-JP" altLang="en-US" sz="3100" dirty="0"/>
              <a:t>　</a:t>
            </a:r>
            <a:r>
              <a:rPr lang="ja-JP" altLang="en-US" sz="3100" dirty="0">
                <a:solidFill>
                  <a:srgbClr val="FF0000"/>
                </a:solidFill>
              </a:rPr>
              <a:t>身体抑制</a:t>
            </a:r>
            <a:r>
              <a:rPr lang="ja-JP" altLang="en-US" sz="3100" dirty="0"/>
              <a:t>　</a:t>
            </a:r>
            <a:r>
              <a:rPr lang="ja-JP" altLang="en-US" sz="3100" b="1" dirty="0">
                <a:solidFill>
                  <a:srgbClr val="FF0000"/>
                </a:solidFill>
              </a:rPr>
              <a:t>介護者の言葉や態度</a:t>
            </a:r>
            <a:endParaRPr lang="en-US" altLang="ja-JP" sz="3100" b="1" dirty="0"/>
          </a:p>
          <a:p>
            <a:pPr marL="0" indent="0">
              <a:buNone/>
            </a:pPr>
            <a:endParaRPr lang="en-US" altLang="ja-JP" sz="3100" b="1" dirty="0"/>
          </a:p>
          <a:p>
            <a:pPr marL="0" indent="0">
              <a:buNone/>
              <a:defRPr/>
            </a:pPr>
            <a:r>
              <a:rPr lang="ja-JP" altLang="en-US" sz="3100" dirty="0"/>
              <a:t>➡薬剤性せん妄による影響</a:t>
            </a:r>
            <a:endParaRPr lang="en-US" altLang="ja-JP" sz="3100" dirty="0"/>
          </a:p>
          <a:p>
            <a:pPr marL="0" indent="0">
              <a:buNone/>
            </a:pPr>
            <a:r>
              <a:rPr lang="ja-JP" altLang="en-US" sz="3100" dirty="0"/>
              <a:t>　精神機能が変化する事による影響</a:t>
            </a:r>
            <a:endParaRPr lang="en-US" altLang="ja-JP" sz="3100" dirty="0"/>
          </a:p>
          <a:p>
            <a:pPr marL="0" indent="0">
              <a:buNone/>
            </a:pPr>
            <a:endParaRPr lang="en-US" altLang="ja-JP" sz="3100" dirty="0"/>
          </a:p>
          <a:p>
            <a:pPr marL="0" indent="0">
              <a:buNone/>
              <a:defRPr/>
            </a:pPr>
            <a:endParaRPr lang="en-US" altLang="ja-JP" sz="3100" dirty="0"/>
          </a:p>
          <a:p>
            <a:pPr marL="0" indent="0">
              <a:buNone/>
              <a:defRPr/>
            </a:pPr>
            <a:endParaRPr lang="en-US" altLang="ja-JP" sz="3200" dirty="0"/>
          </a:p>
          <a:p>
            <a:pPr marL="0" indent="0">
              <a:buNone/>
            </a:pPr>
            <a:endParaRPr lang="en-US" altLang="ja-JP" sz="3200" dirty="0"/>
          </a:p>
          <a:p>
            <a:endParaRPr kumimoji="1" lang="ja-JP" altLang="en-US" dirty="0"/>
          </a:p>
        </p:txBody>
      </p:sp>
    </p:spTree>
    <p:extLst>
      <p:ext uri="{BB962C8B-B14F-4D97-AF65-F5344CB8AC3E}">
        <p14:creationId xmlns:p14="http://schemas.microsoft.com/office/powerpoint/2010/main" val="3080929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D007D0-C3FE-417C-9C6E-04A07AFE02AE}"/>
              </a:ext>
            </a:extLst>
          </p:cNvPr>
          <p:cNvSpPr>
            <a:spLocks noGrp="1"/>
          </p:cNvSpPr>
          <p:nvPr>
            <p:ph type="title"/>
          </p:nvPr>
        </p:nvSpPr>
        <p:spPr>
          <a:xfrm>
            <a:off x="838200" y="365126"/>
            <a:ext cx="10515600" cy="491110"/>
          </a:xfrm>
        </p:spPr>
        <p:txBody>
          <a:bodyPr>
            <a:normAutofit fontScale="90000"/>
          </a:bodyPr>
          <a:lstStyle/>
          <a:p>
            <a:r>
              <a:rPr lang="en-US" altLang="ja-JP" dirty="0">
                <a:solidFill>
                  <a:srgbClr val="404040"/>
                </a:solidFill>
              </a:rPr>
              <a:t>BPSD</a:t>
            </a:r>
            <a:r>
              <a:rPr lang="ja-JP" altLang="en-US" dirty="0">
                <a:solidFill>
                  <a:srgbClr val="404040"/>
                </a:solidFill>
              </a:rPr>
              <a:t>は外から引き起こされる</a:t>
            </a:r>
            <a:endParaRPr kumimoji="1" lang="ja-JP" altLang="en-US" dirty="0"/>
          </a:p>
        </p:txBody>
      </p:sp>
      <p:pic>
        <p:nvPicPr>
          <p:cNvPr id="3" name="図 2">
            <a:extLst>
              <a:ext uri="{FF2B5EF4-FFF2-40B4-BE49-F238E27FC236}">
                <a16:creationId xmlns:a16="http://schemas.microsoft.com/office/drawing/2014/main" id="{40437FAA-5177-42C7-A29E-D2818A733343}"/>
              </a:ext>
            </a:extLst>
          </p:cNvPr>
          <p:cNvPicPr>
            <a:picLocks noChangeAspect="1"/>
          </p:cNvPicPr>
          <p:nvPr/>
        </p:nvPicPr>
        <p:blipFill>
          <a:blip r:embed="rId3"/>
          <a:stretch>
            <a:fillRect/>
          </a:stretch>
        </p:blipFill>
        <p:spPr>
          <a:xfrm>
            <a:off x="7150246" y="2458205"/>
            <a:ext cx="4524375" cy="4229100"/>
          </a:xfrm>
          <a:prstGeom prst="rect">
            <a:avLst/>
          </a:prstGeom>
        </p:spPr>
      </p:pic>
      <p:sp>
        <p:nvSpPr>
          <p:cNvPr id="4" name="爆発: 8 pt 3">
            <a:extLst>
              <a:ext uri="{FF2B5EF4-FFF2-40B4-BE49-F238E27FC236}">
                <a16:creationId xmlns:a16="http://schemas.microsoft.com/office/drawing/2014/main" id="{DCE6B98B-F8B5-48A5-8CFF-90E5F46F5151}"/>
              </a:ext>
            </a:extLst>
          </p:cNvPr>
          <p:cNvSpPr/>
          <p:nvPr/>
        </p:nvSpPr>
        <p:spPr>
          <a:xfrm>
            <a:off x="-106485" y="953679"/>
            <a:ext cx="6936366" cy="3954780"/>
          </a:xfrm>
          <a:prstGeom prst="irregularSeal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t>心地よくない状態（ストレス）に</a:t>
            </a:r>
            <a:endParaRPr kumimoji="1" lang="en-US" altLang="ja-JP" sz="3600" dirty="0"/>
          </a:p>
          <a:p>
            <a:pPr algn="ctr"/>
            <a:r>
              <a:rPr kumimoji="1" lang="ja-JP" altLang="en-US" sz="3600" dirty="0"/>
              <a:t>陥る</a:t>
            </a:r>
          </a:p>
        </p:txBody>
      </p:sp>
      <p:sp>
        <p:nvSpPr>
          <p:cNvPr id="5" name="吹き出し: 四角形 4">
            <a:extLst>
              <a:ext uri="{FF2B5EF4-FFF2-40B4-BE49-F238E27FC236}">
                <a16:creationId xmlns:a16="http://schemas.microsoft.com/office/drawing/2014/main" id="{DE4ACE4E-38DA-4CB7-A0E6-8B07734C121C}"/>
              </a:ext>
            </a:extLst>
          </p:cNvPr>
          <p:cNvSpPr/>
          <p:nvPr/>
        </p:nvSpPr>
        <p:spPr>
          <a:xfrm>
            <a:off x="6936365" y="3842776"/>
            <a:ext cx="4738256" cy="1568611"/>
          </a:xfrm>
          <a:prstGeom prst="wedgeRectCallout">
            <a:avLst/>
          </a:prstGeom>
          <a:noFill/>
          <a:ln>
            <a:noFill/>
          </a:ln>
          <a:scene3d>
            <a:camera prst="orthographicFront"/>
            <a:lightRig rig="threePt" dir="t"/>
          </a:scene3d>
          <a:sp3d>
            <a:bevelB w="139700" h="139700" prst="divot"/>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28575">
                  <a:solidFill>
                    <a:schemeClr val="accent2"/>
                  </a:solidFill>
                  <a:prstDash val="solid"/>
                </a:ln>
                <a:solidFill>
                  <a:schemeClr val="bg2"/>
                </a:solidFill>
              </a:rPr>
              <a:t>居心地の</a:t>
            </a:r>
            <a:r>
              <a:rPr lang="ja-JP" altLang="en-US" sz="3200" b="1" dirty="0">
                <a:ln w="22225">
                  <a:solidFill>
                    <a:schemeClr val="accent2"/>
                  </a:solidFill>
                  <a:prstDash val="solid"/>
                </a:ln>
                <a:solidFill>
                  <a:schemeClr val="bg2"/>
                </a:solidFill>
              </a:rPr>
              <a:t>良い</a:t>
            </a:r>
            <a:r>
              <a:rPr lang="ja-JP" altLang="en-US" sz="3200" b="1" dirty="0">
                <a:ln w="28575">
                  <a:solidFill>
                    <a:schemeClr val="accent2"/>
                  </a:solidFill>
                  <a:prstDash val="solid"/>
                </a:ln>
                <a:solidFill>
                  <a:schemeClr val="bg2"/>
                </a:solidFill>
              </a:rPr>
              <a:t>状態に　　戻したい感情・欲求</a:t>
            </a:r>
            <a:endParaRPr kumimoji="1" lang="ja-JP" altLang="en-US" sz="3200" b="1" dirty="0">
              <a:ln w="28575">
                <a:solidFill>
                  <a:schemeClr val="accent2"/>
                </a:solidFill>
                <a:prstDash val="solid"/>
              </a:ln>
              <a:solidFill>
                <a:schemeClr val="bg2"/>
              </a:solidFill>
            </a:endParaRPr>
          </a:p>
        </p:txBody>
      </p:sp>
      <p:sp>
        <p:nvSpPr>
          <p:cNvPr id="6" name="吹き出し: 四角形 5">
            <a:extLst>
              <a:ext uri="{FF2B5EF4-FFF2-40B4-BE49-F238E27FC236}">
                <a16:creationId xmlns:a16="http://schemas.microsoft.com/office/drawing/2014/main" id="{3EA1E449-5523-4582-9586-50D89157E418}"/>
              </a:ext>
            </a:extLst>
          </p:cNvPr>
          <p:cNvSpPr/>
          <p:nvPr/>
        </p:nvSpPr>
        <p:spPr>
          <a:xfrm>
            <a:off x="7494443" y="2517213"/>
            <a:ext cx="3408218" cy="1325563"/>
          </a:xfrm>
          <a:prstGeom prst="wedgeRectCallout">
            <a:avLst/>
          </a:prstGeom>
          <a:noFill/>
          <a:ln>
            <a:noFill/>
          </a:ln>
          <a:scene3d>
            <a:camera prst="orthographicFront"/>
            <a:lightRig rig="threePt" dir="t"/>
          </a:scene3d>
          <a:sp3d>
            <a:bevelT w="6350" h="6350" prst="hardEdge"/>
          </a:sp3d>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p3d contourW="50800">
              <a:bevelT w="38100"/>
            </a:sp3d>
          </a:bodyPr>
          <a:lstStyle/>
          <a:p>
            <a:pPr algn="ctr"/>
            <a:r>
              <a:rPr kumimoji="1" lang="ja-JP" altLang="en-US" sz="5400" dirty="0">
                <a:ln w="0"/>
                <a:solidFill>
                  <a:schemeClr val="bg1">
                    <a:lumMod val="85000"/>
                  </a:schemeClr>
                </a:solidFill>
                <a:effectLst>
                  <a:outerShdw blurRad="38100" dist="19050" dir="2700000" algn="tl" rotWithShape="0">
                    <a:schemeClr val="dk1">
                      <a:alpha val="40000"/>
                    </a:schemeClr>
                  </a:outerShdw>
                </a:effectLst>
              </a:rPr>
              <a:t>体調</a:t>
            </a:r>
          </a:p>
        </p:txBody>
      </p:sp>
      <p:sp>
        <p:nvSpPr>
          <p:cNvPr id="7" name="矢印: 右 6">
            <a:extLst>
              <a:ext uri="{FF2B5EF4-FFF2-40B4-BE49-F238E27FC236}">
                <a16:creationId xmlns:a16="http://schemas.microsoft.com/office/drawing/2014/main" id="{37CF2FA1-A6E6-45C6-99F9-B434A70830C1}"/>
              </a:ext>
            </a:extLst>
          </p:cNvPr>
          <p:cNvSpPr/>
          <p:nvPr/>
        </p:nvSpPr>
        <p:spPr>
          <a:xfrm rot="2278886">
            <a:off x="5798667" y="3349062"/>
            <a:ext cx="1188884" cy="996784"/>
          </a:xfrm>
          <a:prstGeom prst="rightArrow">
            <a:avLst>
              <a:gd name="adj1" fmla="val 2973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左 7">
            <a:extLst>
              <a:ext uri="{FF2B5EF4-FFF2-40B4-BE49-F238E27FC236}">
                <a16:creationId xmlns:a16="http://schemas.microsoft.com/office/drawing/2014/main" id="{9F199228-4D9F-40CF-8E81-428E155DEB46}"/>
              </a:ext>
            </a:extLst>
          </p:cNvPr>
          <p:cNvSpPr/>
          <p:nvPr/>
        </p:nvSpPr>
        <p:spPr>
          <a:xfrm>
            <a:off x="4907626" y="4970826"/>
            <a:ext cx="1904134" cy="13667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四角形 8">
            <a:extLst>
              <a:ext uri="{FF2B5EF4-FFF2-40B4-BE49-F238E27FC236}">
                <a16:creationId xmlns:a16="http://schemas.microsoft.com/office/drawing/2014/main" id="{443612B5-1195-45FD-9830-4E070D6A717B}"/>
              </a:ext>
            </a:extLst>
          </p:cNvPr>
          <p:cNvSpPr/>
          <p:nvPr/>
        </p:nvSpPr>
        <p:spPr>
          <a:xfrm>
            <a:off x="624319" y="4815494"/>
            <a:ext cx="3822990" cy="1677380"/>
          </a:xfrm>
          <a:prstGeom prst="wedgeRectCallout">
            <a:avLst>
              <a:gd name="adj1" fmla="val -20833"/>
              <a:gd name="adj2" fmla="val 45155"/>
            </a:avLst>
          </a:prstGeom>
          <a:effectLst/>
        </p:spPr>
        <p:style>
          <a:lnRef idx="2">
            <a:schemeClr val="accent6"/>
          </a:lnRef>
          <a:fillRef idx="1">
            <a:schemeClr val="lt1"/>
          </a:fillRef>
          <a:effectRef idx="0">
            <a:schemeClr val="accent6"/>
          </a:effectRef>
          <a:fontRef idx="minor">
            <a:schemeClr val="dk1"/>
          </a:fontRef>
        </p:style>
        <p:txBody>
          <a:bodyPr rtlCol="0" anchor="ctr">
            <a:scene3d>
              <a:camera prst="isometricLeftDown"/>
              <a:lightRig rig="morning" dir="t"/>
            </a:scene3d>
            <a:flatTx/>
          </a:bodyPr>
          <a:lstStyle/>
          <a:p>
            <a:pPr algn="ctr"/>
            <a:r>
              <a:rPr lang="en-US" altLang="ja-JP" sz="9600" b="1" dirty="0">
                <a:ln w="22225">
                  <a:solidFill>
                    <a:schemeClr val="accent2"/>
                  </a:solidFill>
                  <a:prstDash val="solid"/>
                </a:ln>
                <a:solidFill>
                  <a:schemeClr val="accent2">
                    <a:lumMod val="40000"/>
                    <a:lumOff val="60000"/>
                  </a:schemeClr>
                </a:solidFill>
                <a:effectLst>
                  <a:glow rad="101600">
                    <a:schemeClr val="accent1">
                      <a:satMod val="175000"/>
                      <a:alpha val="40000"/>
                    </a:schemeClr>
                  </a:glow>
                  <a:outerShdw blurRad="50800" dist="38100" dir="2700000" algn="tl" rotWithShape="0">
                    <a:prstClr val="black">
                      <a:alpha val="40000"/>
                    </a:prstClr>
                  </a:outerShdw>
                </a:effectLst>
              </a:rPr>
              <a:t>BPSD</a:t>
            </a:r>
            <a:endParaRPr lang="ja-JP" altLang="en-US" sz="9600" b="1" dirty="0">
              <a:ln w="22225">
                <a:solidFill>
                  <a:schemeClr val="accent2"/>
                </a:solidFill>
                <a:prstDash val="solid"/>
              </a:ln>
              <a:solidFill>
                <a:schemeClr val="accent2">
                  <a:lumMod val="40000"/>
                  <a:lumOff val="60000"/>
                </a:schemeClr>
              </a:solidFill>
              <a:effectLst>
                <a:glow rad="101600">
                  <a:schemeClr val="accent1">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40261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Freeform: Shape 18">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5" name="Rectangle 20">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76ECDAAE-94D1-43AD-BB19-8E2B4A325B21}"/>
              </a:ext>
            </a:extLst>
          </p:cNvPr>
          <p:cNvSpPr>
            <a:spLocks noGrp="1"/>
          </p:cNvSpPr>
          <p:nvPr>
            <p:ph type="title"/>
          </p:nvPr>
        </p:nvSpPr>
        <p:spPr>
          <a:xfrm>
            <a:off x="931933" y="1162940"/>
            <a:ext cx="4515598" cy="4532120"/>
          </a:xfrm>
        </p:spPr>
        <p:txBody>
          <a:bodyPr anchor="ctr">
            <a:normAutofit/>
          </a:bodyPr>
          <a:lstStyle/>
          <a:p>
            <a:r>
              <a:rPr lang="ja-JP" altLang="en-US" sz="4400" dirty="0">
                <a:solidFill>
                  <a:srgbClr val="2A1A00"/>
                </a:solidFill>
              </a:rPr>
              <a:t>③コミュニケーション編</a:t>
            </a:r>
            <a:endParaRPr kumimoji="1" lang="ja-JP" altLang="en-US" sz="4400" dirty="0">
              <a:solidFill>
                <a:srgbClr val="2A1A00"/>
              </a:solidFill>
            </a:endParaRPr>
          </a:p>
        </p:txBody>
      </p:sp>
      <p:sp>
        <p:nvSpPr>
          <p:cNvPr id="3" name="コンテンツ プレースホルダー 2">
            <a:extLst>
              <a:ext uri="{FF2B5EF4-FFF2-40B4-BE49-F238E27FC236}">
                <a16:creationId xmlns:a16="http://schemas.microsoft.com/office/drawing/2014/main" id="{010A31AD-F083-468A-AF5F-672DEFE4D679}"/>
              </a:ext>
            </a:extLst>
          </p:cNvPr>
          <p:cNvSpPr>
            <a:spLocks noGrp="1"/>
          </p:cNvSpPr>
          <p:nvPr>
            <p:ph idx="1"/>
          </p:nvPr>
        </p:nvSpPr>
        <p:spPr>
          <a:xfrm>
            <a:off x="6749271" y="1128451"/>
            <a:ext cx="4680729" cy="4566609"/>
          </a:xfrm>
        </p:spPr>
        <p:txBody>
          <a:bodyPr anchor="ctr">
            <a:normAutofit/>
          </a:bodyPr>
          <a:lstStyle/>
          <a:p>
            <a:pPr marL="0" indent="0">
              <a:buNone/>
            </a:pPr>
            <a:endParaRPr kumimoji="1" lang="en-US" altLang="ja-JP" dirty="0"/>
          </a:p>
          <a:p>
            <a:pPr marL="0" indent="0">
              <a:buNone/>
            </a:pPr>
            <a:r>
              <a:rPr kumimoji="1" lang="ja-JP" altLang="en-US" sz="2400" dirty="0"/>
              <a:t>出来ていた事が出来なくなる　喪失を体験する中で、他者との　関わり方にも変化が生じます</a:t>
            </a:r>
          </a:p>
        </p:txBody>
      </p:sp>
    </p:spTree>
    <p:extLst>
      <p:ext uri="{BB962C8B-B14F-4D97-AF65-F5344CB8AC3E}">
        <p14:creationId xmlns:p14="http://schemas.microsoft.com/office/powerpoint/2010/main" val="2471722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タイトル 6">
            <a:extLst>
              <a:ext uri="{FF2B5EF4-FFF2-40B4-BE49-F238E27FC236}">
                <a16:creationId xmlns:a16="http://schemas.microsoft.com/office/drawing/2014/main" id="{E594A7C0-0ECF-42BF-AED9-8B098B2A3DEC}"/>
              </a:ext>
            </a:extLst>
          </p:cNvPr>
          <p:cNvSpPr>
            <a:spLocks noGrp="1"/>
          </p:cNvSpPr>
          <p:nvPr>
            <p:ph type="title"/>
          </p:nvPr>
        </p:nvSpPr>
        <p:spPr>
          <a:xfrm>
            <a:off x="1179226" y="826680"/>
            <a:ext cx="9833548" cy="1325563"/>
          </a:xfrm>
        </p:spPr>
        <p:txBody>
          <a:bodyPr>
            <a:normAutofit/>
          </a:bodyPr>
          <a:lstStyle/>
          <a:p>
            <a:pPr algn="ctr"/>
            <a:r>
              <a:rPr lang="ja-JP" altLang="en-US" sz="4000" dirty="0">
                <a:solidFill>
                  <a:srgbClr val="FFFFFF"/>
                </a:solidFill>
              </a:rPr>
              <a:t>認知症ケアを取り巻く変化</a:t>
            </a:r>
            <a:endParaRPr kumimoji="1" lang="ja-JP" altLang="en-US" sz="4000" dirty="0">
              <a:solidFill>
                <a:srgbClr val="FFFFFF"/>
              </a:solidFill>
            </a:endParaRPr>
          </a:p>
        </p:txBody>
      </p:sp>
      <p:sp>
        <p:nvSpPr>
          <p:cNvPr id="8" name="コンテンツ プレースホルダー 7">
            <a:extLst>
              <a:ext uri="{FF2B5EF4-FFF2-40B4-BE49-F238E27FC236}">
                <a16:creationId xmlns:a16="http://schemas.microsoft.com/office/drawing/2014/main" id="{CC5D0F65-7785-4B89-82D0-EFB555B94DE5}"/>
              </a:ext>
            </a:extLst>
          </p:cNvPr>
          <p:cNvSpPr>
            <a:spLocks noGrp="1"/>
          </p:cNvSpPr>
          <p:nvPr>
            <p:ph idx="1"/>
          </p:nvPr>
        </p:nvSpPr>
        <p:spPr>
          <a:xfrm>
            <a:off x="486917" y="2753936"/>
            <a:ext cx="11480494" cy="2753936"/>
          </a:xfrm>
        </p:spPr>
        <p:txBody>
          <a:bodyPr>
            <a:noAutofit/>
          </a:bodyPr>
          <a:lstStyle/>
          <a:p>
            <a:r>
              <a:rPr lang="ja-JP" altLang="en-US" sz="3600" dirty="0">
                <a:solidFill>
                  <a:srgbClr val="000000"/>
                </a:solidFill>
              </a:rPr>
              <a:t>脱感・脱経験</a:t>
            </a:r>
            <a:endParaRPr lang="en-US" altLang="ja-JP" sz="3600" dirty="0">
              <a:solidFill>
                <a:srgbClr val="000000"/>
              </a:solidFill>
            </a:endParaRPr>
          </a:p>
          <a:p>
            <a:r>
              <a:rPr lang="ja-JP" altLang="en-US" sz="3600" dirty="0">
                <a:solidFill>
                  <a:srgbClr val="000000"/>
                </a:solidFill>
              </a:rPr>
              <a:t>お年寄りの心と行動のメカニズムを考えてケアする</a:t>
            </a:r>
            <a:endParaRPr lang="en-US" altLang="ja-JP" sz="3600" dirty="0">
              <a:solidFill>
                <a:srgbClr val="000000"/>
              </a:solidFill>
            </a:endParaRPr>
          </a:p>
          <a:p>
            <a:r>
              <a:rPr lang="ja-JP" altLang="en-US" sz="3600" dirty="0">
                <a:solidFill>
                  <a:srgbClr val="000000"/>
                </a:solidFill>
              </a:rPr>
              <a:t>行動の裏の</a:t>
            </a:r>
            <a:r>
              <a:rPr lang="ja-JP" altLang="en-US" sz="3600" b="1" dirty="0">
                <a:solidFill>
                  <a:srgbClr val="FF0000"/>
                </a:solidFill>
                <a:effectLst>
                  <a:outerShdw blurRad="38100" dist="38100" dir="2700000" algn="tl">
                    <a:srgbClr val="000000">
                      <a:alpha val="43137"/>
                    </a:srgbClr>
                  </a:outerShdw>
                </a:effectLst>
              </a:rPr>
              <a:t>「理由を探す」</a:t>
            </a:r>
            <a:r>
              <a:rPr lang="ja-JP" altLang="en-US" sz="3600" dirty="0">
                <a:solidFill>
                  <a:srgbClr val="FF0000"/>
                </a:solidFill>
              </a:rPr>
              <a:t>　</a:t>
            </a:r>
            <a:r>
              <a:rPr lang="ja-JP" altLang="en-US" sz="3600" dirty="0">
                <a:solidFill>
                  <a:srgbClr val="000000"/>
                </a:solidFill>
              </a:rPr>
              <a:t>　</a:t>
            </a:r>
            <a:endParaRPr lang="en-US" altLang="ja-JP" sz="3600" dirty="0">
              <a:solidFill>
                <a:srgbClr val="000000"/>
              </a:solidFill>
            </a:endParaRPr>
          </a:p>
        </p:txBody>
      </p:sp>
    </p:spTree>
    <p:extLst>
      <p:ext uri="{BB962C8B-B14F-4D97-AF65-F5344CB8AC3E}">
        <p14:creationId xmlns:p14="http://schemas.microsoft.com/office/powerpoint/2010/main" val="558378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タイトル 1">
            <a:extLst>
              <a:ext uri="{FF2B5EF4-FFF2-40B4-BE49-F238E27FC236}">
                <a16:creationId xmlns:a16="http://schemas.microsoft.com/office/drawing/2014/main" id="{43FAB4C8-BF22-4D3A-90BE-2E703A8DC050}"/>
              </a:ext>
            </a:extLst>
          </p:cNvPr>
          <p:cNvSpPr>
            <a:spLocks noGrp="1"/>
          </p:cNvSpPr>
          <p:nvPr>
            <p:ph type="title"/>
          </p:nvPr>
        </p:nvSpPr>
        <p:spPr>
          <a:xfrm>
            <a:off x="1251678" y="382385"/>
            <a:ext cx="10178322" cy="1492132"/>
          </a:xfrm>
        </p:spPr>
        <p:txBody>
          <a:bodyPr anchor="ctr">
            <a:normAutofit/>
          </a:bodyPr>
          <a:lstStyle/>
          <a:p>
            <a:r>
              <a:rPr kumimoji="1" lang="ja-JP" altLang="en-US"/>
              <a:t>コミュニケーションの留意点</a:t>
            </a:r>
          </a:p>
        </p:txBody>
      </p:sp>
      <p:sp>
        <p:nvSpPr>
          <p:cNvPr id="12"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コンテンツ プレースホルダー 2">
            <a:extLst>
              <a:ext uri="{FF2B5EF4-FFF2-40B4-BE49-F238E27FC236}">
                <a16:creationId xmlns:a16="http://schemas.microsoft.com/office/drawing/2014/main" id="{F56FF145-4F82-4E19-95B8-DD55240FD3F9}"/>
              </a:ext>
            </a:extLst>
          </p:cNvPr>
          <p:cNvGraphicFramePr>
            <a:graphicFrameLocks noGrp="1"/>
          </p:cNvGraphicFramePr>
          <p:nvPr>
            <p:ph idx="1"/>
            <p:extLst>
              <p:ext uri="{D42A27DB-BD31-4B8C-83A1-F6EECF244321}">
                <p14:modId xmlns:p14="http://schemas.microsoft.com/office/powerpoint/2010/main" val="244595073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725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タイトル 1">
            <a:extLst>
              <a:ext uri="{FF2B5EF4-FFF2-40B4-BE49-F238E27FC236}">
                <a16:creationId xmlns:a16="http://schemas.microsoft.com/office/drawing/2014/main" id="{43FAB4C8-BF22-4D3A-90BE-2E703A8DC050}"/>
              </a:ext>
            </a:extLst>
          </p:cNvPr>
          <p:cNvSpPr>
            <a:spLocks noGrp="1"/>
          </p:cNvSpPr>
          <p:nvPr>
            <p:ph type="title"/>
          </p:nvPr>
        </p:nvSpPr>
        <p:spPr>
          <a:xfrm>
            <a:off x="1251678" y="382385"/>
            <a:ext cx="10178322" cy="1492132"/>
          </a:xfrm>
        </p:spPr>
        <p:txBody>
          <a:bodyPr anchor="ctr">
            <a:normAutofit/>
          </a:bodyPr>
          <a:lstStyle/>
          <a:p>
            <a:r>
              <a:rPr kumimoji="1" lang="ja-JP" altLang="en-US" dirty="0"/>
              <a:t>コミュニケーションの留意点</a:t>
            </a:r>
            <a:endParaRPr kumimoji="1" lang="ja-JP" altLang="en-US"/>
          </a:p>
        </p:txBody>
      </p:sp>
      <p:sp>
        <p:nvSpPr>
          <p:cNvPr id="14"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6" name="Rectangle 15">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コンテンツ プレースホルダー 2">
            <a:extLst>
              <a:ext uri="{FF2B5EF4-FFF2-40B4-BE49-F238E27FC236}">
                <a16:creationId xmlns:a16="http://schemas.microsoft.com/office/drawing/2014/main" id="{E36980D2-A17F-4967-98E1-C129A9C5C6A4}"/>
              </a:ext>
            </a:extLst>
          </p:cNvPr>
          <p:cNvGraphicFramePr>
            <a:graphicFrameLocks noGrp="1"/>
          </p:cNvGraphicFramePr>
          <p:nvPr>
            <p:ph idx="1"/>
            <p:extLst>
              <p:ext uri="{D42A27DB-BD31-4B8C-83A1-F6EECF244321}">
                <p14:modId xmlns:p14="http://schemas.microsoft.com/office/powerpoint/2010/main" val="196705139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77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F84EAF-8094-40F5-9796-03F7B8D3DCC1}"/>
              </a:ext>
            </a:extLst>
          </p:cNvPr>
          <p:cNvSpPr>
            <a:spLocks noGrp="1"/>
          </p:cNvSpPr>
          <p:nvPr>
            <p:ph type="title"/>
          </p:nvPr>
        </p:nvSpPr>
        <p:spPr>
          <a:xfrm>
            <a:off x="1251678" y="382385"/>
            <a:ext cx="10178322" cy="1023334"/>
          </a:xfrm>
        </p:spPr>
        <p:txBody>
          <a:bodyPr>
            <a:normAutofit/>
          </a:bodyPr>
          <a:lstStyle/>
          <a:p>
            <a:r>
              <a:rPr kumimoji="1" lang="ja-JP" altLang="en-US" dirty="0"/>
              <a:t>フラッシュバック</a:t>
            </a:r>
          </a:p>
        </p:txBody>
      </p:sp>
      <p:sp>
        <p:nvSpPr>
          <p:cNvPr id="3" name="コンテンツ プレースホルダー 2">
            <a:extLst>
              <a:ext uri="{FF2B5EF4-FFF2-40B4-BE49-F238E27FC236}">
                <a16:creationId xmlns:a16="http://schemas.microsoft.com/office/drawing/2014/main" id="{9F293D04-A104-4464-8CCE-C3ACE7DAE64E}"/>
              </a:ext>
            </a:extLst>
          </p:cNvPr>
          <p:cNvSpPr>
            <a:spLocks noGrp="1"/>
          </p:cNvSpPr>
          <p:nvPr>
            <p:ph idx="1"/>
          </p:nvPr>
        </p:nvSpPr>
        <p:spPr>
          <a:xfrm>
            <a:off x="1251678" y="1746913"/>
            <a:ext cx="10178322" cy="4132679"/>
          </a:xfrm>
        </p:spPr>
        <p:txBody>
          <a:bodyPr>
            <a:normAutofit/>
          </a:bodyPr>
          <a:lstStyle/>
          <a:p>
            <a:r>
              <a:rPr lang="ja-JP" altLang="en-US" sz="2400" b="1" dirty="0"/>
              <a:t>フラッシュバックとは　：</a:t>
            </a:r>
            <a:r>
              <a:rPr lang="en-US" altLang="ja-JP" sz="2400" b="1" dirty="0"/>
              <a:t>Wikipedia</a:t>
            </a:r>
          </a:p>
          <a:p>
            <a:pPr marL="0" indent="0">
              <a:buNone/>
            </a:pPr>
            <a:r>
              <a:rPr lang="ja-JP" altLang="en-US" sz="2400" b="1" dirty="0"/>
              <a:t>「</a:t>
            </a:r>
            <a:r>
              <a:rPr lang="ja-JP" altLang="ja-JP" sz="2400" b="1" dirty="0"/>
              <a:t>強い</a:t>
            </a:r>
            <a:r>
              <a:rPr lang="ja-JP" altLang="en-US" sz="2400" b="1" dirty="0"/>
              <a:t>精神的外傷</a:t>
            </a:r>
            <a:r>
              <a:rPr lang="ja-JP" altLang="ja-JP" sz="2400" b="1" dirty="0"/>
              <a:t>を受けた場合に、後になってその記憶が、突然かつ</a:t>
            </a:r>
            <a:r>
              <a:rPr lang="ja-JP" altLang="en-US" sz="2400" b="1" dirty="0"/>
              <a:t>　</a:t>
            </a:r>
            <a:endParaRPr lang="en-US" altLang="ja-JP" sz="2400" b="1" dirty="0"/>
          </a:p>
          <a:p>
            <a:pPr marL="0" indent="0">
              <a:buNone/>
            </a:pPr>
            <a:r>
              <a:rPr lang="ja-JP" altLang="en-US" sz="2400" b="1" dirty="0"/>
              <a:t>　</a:t>
            </a:r>
            <a:r>
              <a:rPr lang="ja-JP" altLang="ja-JP" sz="2400" b="1" dirty="0"/>
              <a:t>非常に鮮明に思い出されたり、同様に夢に見たりする現象</a:t>
            </a:r>
            <a:r>
              <a:rPr lang="ja-JP" altLang="en-US" sz="2400" b="1" dirty="0"/>
              <a:t>」</a:t>
            </a:r>
            <a:endParaRPr lang="en-US" altLang="ja-JP" sz="2400" b="1" dirty="0"/>
          </a:p>
          <a:p>
            <a:pPr marL="0" indent="0">
              <a:buNone/>
            </a:pPr>
            <a:endParaRPr lang="en-US" altLang="ja-JP" sz="2400" b="1" dirty="0"/>
          </a:p>
          <a:p>
            <a:r>
              <a:rPr lang="ja-JP" altLang="ja-JP" sz="2400" b="1" dirty="0"/>
              <a:t>フラッシュバックは「恐怖」などといった感情や味覚、痛覚など</a:t>
            </a:r>
            <a:r>
              <a:rPr lang="ja-JP" altLang="en-US" sz="2400" b="1" dirty="0"/>
              <a:t>　　　</a:t>
            </a:r>
            <a:r>
              <a:rPr lang="ja-JP" altLang="ja-JP" sz="2400" b="1" dirty="0"/>
              <a:t>感覚</a:t>
            </a:r>
            <a:r>
              <a:rPr lang="ja-JP" altLang="en-US" sz="2400" b="1" dirty="0"/>
              <a:t>を伴って</a:t>
            </a:r>
            <a:r>
              <a:rPr lang="ja-JP" altLang="ja-JP" sz="2400" b="1" dirty="0"/>
              <a:t>発生</a:t>
            </a:r>
            <a:r>
              <a:rPr lang="ja-JP" altLang="en-US" sz="2400" b="1" dirty="0"/>
              <a:t>することがある</a:t>
            </a:r>
            <a:endParaRPr kumimoji="1" lang="ja-JP" altLang="en-US" sz="2400" b="1" dirty="0"/>
          </a:p>
        </p:txBody>
      </p:sp>
    </p:spTree>
    <p:extLst>
      <p:ext uri="{BB962C8B-B14F-4D97-AF65-F5344CB8AC3E}">
        <p14:creationId xmlns:p14="http://schemas.microsoft.com/office/powerpoint/2010/main" val="330519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9CC44B5-53F9-4F03-9EEB-4C3C821A6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A3688C8-DFCE-4CCD-BCF0-5FB239E5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24D503B-2DA5-4028-AB44-F01EABA12633}"/>
              </a:ext>
            </a:extLst>
          </p:cNvPr>
          <p:cNvSpPr>
            <a:spLocks noGrp="1"/>
          </p:cNvSpPr>
          <p:nvPr>
            <p:ph type="title"/>
          </p:nvPr>
        </p:nvSpPr>
        <p:spPr>
          <a:xfrm>
            <a:off x="160421" y="1122363"/>
            <a:ext cx="7973927" cy="2387600"/>
          </a:xfrm>
          <a:prstGeom prst="ellipse">
            <a:avLst/>
          </a:prstGeom>
        </p:spPr>
        <p:txBody>
          <a:bodyPr vert="horz" lIns="91440" tIns="45720" rIns="91440" bIns="45720" rtlCol="0" anchor="b">
            <a:normAutofit/>
          </a:bodyPr>
          <a:lstStyle/>
          <a:p>
            <a:r>
              <a:rPr kumimoji="1" lang="ja-JP" altLang="en-US" sz="5600" dirty="0"/>
              <a:t>お年寄りの行動の理由</a:t>
            </a:r>
            <a:endParaRPr kumimoji="1" lang="en-US" altLang="ja-JP" sz="5600" dirty="0"/>
          </a:p>
        </p:txBody>
      </p:sp>
      <p:cxnSp>
        <p:nvCxnSpPr>
          <p:cNvPr id="31" name="Straight Connector 30">
            <a:extLst>
              <a:ext uri="{FF2B5EF4-FFF2-40B4-BE49-F238E27FC236}">
                <a16:creationId xmlns:a16="http://schemas.microsoft.com/office/drawing/2014/main" id="{D598FBE3-48D2-40A2-B7E6-F485834C8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コンテンツ プレースホルダー 4">
            <a:extLst>
              <a:ext uri="{FF2B5EF4-FFF2-40B4-BE49-F238E27FC236}">
                <a16:creationId xmlns:a16="http://schemas.microsoft.com/office/drawing/2014/main" id="{C0674E00-F9B3-457B-BF02-11F40570DC9E}"/>
              </a:ext>
            </a:extLst>
          </p:cNvPr>
          <p:cNvPicPr>
            <a:picLocks noChangeAspect="1"/>
          </p:cNvPicPr>
          <p:nvPr/>
        </p:nvPicPr>
        <p:blipFill rotWithShape="1">
          <a:blip r:embed="rId3"/>
          <a:srcRect t="7433" r="-2" b="1565"/>
          <a:stretch/>
        </p:blipFill>
        <p:spPr>
          <a:xfrm>
            <a:off x="8134348" y="1005839"/>
            <a:ext cx="3444236" cy="3444236"/>
          </a:xfrm>
          <a:custGeom>
            <a:avLst/>
            <a:gdLst>
              <a:gd name="connsiteX0" fmla="*/ 1722118 w 3444236"/>
              <a:gd name="connsiteY0" fmla="*/ 0 h 3444236"/>
              <a:gd name="connsiteX1" fmla="*/ 3444236 w 3444236"/>
              <a:gd name="connsiteY1" fmla="*/ 1722118 h 3444236"/>
              <a:gd name="connsiteX2" fmla="*/ 1722118 w 3444236"/>
              <a:gd name="connsiteY2" fmla="*/ 3444236 h 3444236"/>
              <a:gd name="connsiteX3" fmla="*/ 0 w 3444236"/>
              <a:gd name="connsiteY3" fmla="*/ 1722118 h 3444236"/>
              <a:gd name="connsiteX4" fmla="*/ 1722118 w 3444236"/>
              <a:gd name="connsiteY4" fmla="*/ 0 h 344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sp>
        <p:nvSpPr>
          <p:cNvPr id="3" name="正方形/長方形 2">
            <a:extLst>
              <a:ext uri="{FF2B5EF4-FFF2-40B4-BE49-F238E27FC236}">
                <a16:creationId xmlns:a16="http://schemas.microsoft.com/office/drawing/2014/main" id="{515F4758-2A41-453E-BBE7-F2AB066C2512}"/>
              </a:ext>
            </a:extLst>
          </p:cNvPr>
          <p:cNvSpPr/>
          <p:nvPr/>
        </p:nvSpPr>
        <p:spPr>
          <a:xfrm>
            <a:off x="709246" y="4619464"/>
            <a:ext cx="10869338" cy="1569660"/>
          </a:xfrm>
          <a:prstGeom prst="rect">
            <a:avLst/>
          </a:prstGeom>
        </p:spPr>
        <p:txBody>
          <a:bodyPr wrap="square">
            <a:spAutoFit/>
          </a:bodyPr>
          <a:lstStyle/>
          <a:p>
            <a:pPr algn="ctr"/>
            <a:r>
              <a:rPr lang="ja-JP" altLang="en-US" sz="3200" dirty="0"/>
              <a:t>疾患・環境・体調・コミュニケーションから紐解け</a:t>
            </a:r>
            <a:endParaRPr lang="en-US" altLang="ja-JP" sz="3200" dirty="0"/>
          </a:p>
          <a:p>
            <a:pPr algn="ctr"/>
            <a:r>
              <a:rPr lang="ja-JP" altLang="en-US" sz="3200" dirty="0"/>
              <a:t>その方にあった環境・関わり方が提供できると　</a:t>
            </a:r>
            <a:endParaRPr lang="en-US" altLang="ja-JP" sz="3200" dirty="0"/>
          </a:p>
          <a:p>
            <a:pPr algn="ctr"/>
            <a:r>
              <a:rPr lang="ja-JP" altLang="en-US" sz="3200" dirty="0"/>
              <a:t>高齢者は落ち着くことができます</a:t>
            </a:r>
            <a:endParaRPr lang="en-US" altLang="ja-JP" sz="3200" dirty="0"/>
          </a:p>
        </p:txBody>
      </p:sp>
    </p:spTree>
    <p:extLst>
      <p:ext uri="{BB962C8B-B14F-4D97-AF65-F5344CB8AC3E}">
        <p14:creationId xmlns:p14="http://schemas.microsoft.com/office/powerpoint/2010/main" val="886342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F11F1-DF19-407D-9D6D-D55D03052336}"/>
              </a:ext>
            </a:extLst>
          </p:cNvPr>
          <p:cNvSpPr>
            <a:spLocks noGrp="1"/>
          </p:cNvSpPr>
          <p:nvPr>
            <p:ph type="title"/>
          </p:nvPr>
        </p:nvSpPr>
        <p:spPr>
          <a:xfrm>
            <a:off x="648929" y="132522"/>
            <a:ext cx="5483584" cy="1179443"/>
          </a:xfrm>
        </p:spPr>
        <p:txBody>
          <a:bodyPr vert="horz" lIns="91440" tIns="45720" rIns="91440" bIns="45720" rtlCol="0" anchor="ctr">
            <a:normAutofit/>
          </a:bodyPr>
          <a:lstStyle/>
          <a:p>
            <a:r>
              <a:rPr lang="ja-JP" altLang="en-US" sz="3700" dirty="0"/>
              <a:t>終わりに</a:t>
            </a:r>
            <a:br>
              <a:rPr lang="en-US" altLang="ja-JP" sz="3700" dirty="0"/>
            </a:br>
            <a:r>
              <a:rPr lang="ja-JP" altLang="en-US" sz="3700" dirty="0"/>
              <a:t>認知症高齢者ケアの基本</a:t>
            </a:r>
            <a:endParaRPr kumimoji="1" lang="en-US" altLang="ja-JP" sz="3700" dirty="0"/>
          </a:p>
        </p:txBody>
      </p:sp>
      <p:sp>
        <p:nvSpPr>
          <p:cNvPr id="3" name="コンテンツ プレースホルダー 2">
            <a:extLst>
              <a:ext uri="{FF2B5EF4-FFF2-40B4-BE49-F238E27FC236}">
                <a16:creationId xmlns:a16="http://schemas.microsoft.com/office/drawing/2014/main" id="{F9A5DDFB-88C5-4A50-829B-9395E2793014}"/>
              </a:ext>
            </a:extLst>
          </p:cNvPr>
          <p:cNvSpPr>
            <a:spLocks noGrp="1"/>
          </p:cNvSpPr>
          <p:nvPr>
            <p:ph sz="half" idx="1"/>
          </p:nvPr>
        </p:nvSpPr>
        <p:spPr>
          <a:xfrm>
            <a:off x="648930" y="1444478"/>
            <a:ext cx="6135591" cy="5413522"/>
          </a:xfrm>
        </p:spPr>
        <p:txBody>
          <a:bodyPr vert="horz" lIns="91440" tIns="45720" rIns="91440" bIns="45720" rtlCol="0">
            <a:normAutofit fontScale="92500" lnSpcReduction="10000"/>
          </a:bodyPr>
          <a:lstStyle/>
          <a:p>
            <a:r>
              <a:rPr kumimoji="1" lang="ja-JP" altLang="en-US" sz="2400" dirty="0"/>
              <a:t>脳が弱くなり、「病院だからこう振る舞おう。」という事が出来なくなっている高齢者は、自分を守るために、心地よい状態にしようと行動する</a:t>
            </a:r>
            <a:endParaRPr kumimoji="1" lang="en-US" altLang="ja-JP" sz="2400" dirty="0"/>
          </a:p>
          <a:p>
            <a:r>
              <a:rPr kumimoji="1" lang="ja-JP" altLang="en-US" sz="2400" dirty="0"/>
              <a:t>心地よい状態は人それぞれ。その方の欲求を理解して考える</a:t>
            </a:r>
            <a:endParaRPr kumimoji="1" lang="en-US" altLang="ja-JP" sz="2400" dirty="0"/>
          </a:p>
          <a:p>
            <a:r>
              <a:rPr lang="ja-JP" altLang="en-US" sz="2400" dirty="0"/>
              <a:t>環境調整は心地よさを提供するツール。　　ストレス緩和が何より大切</a:t>
            </a:r>
            <a:endParaRPr lang="en-US" altLang="ja-JP" sz="2400" dirty="0"/>
          </a:p>
          <a:p>
            <a:r>
              <a:rPr lang="ja-JP" altLang="en-US" sz="2400" dirty="0"/>
              <a:t>我々がその方にあったコミュニケーションを行う</a:t>
            </a:r>
            <a:endParaRPr lang="en-US" altLang="ja-JP" sz="2400" dirty="0"/>
          </a:p>
          <a:p>
            <a:r>
              <a:rPr lang="ja-JP" altLang="en-US" sz="2400" dirty="0"/>
              <a:t>自分達がストレス原因にならない事</a:t>
            </a:r>
            <a:endParaRPr lang="en-US" altLang="ja-JP" sz="2400" dirty="0"/>
          </a:p>
          <a:p>
            <a:r>
              <a:rPr kumimoji="1" lang="ja-JP" altLang="en-US" sz="2400" dirty="0"/>
              <a:t>お年寄りの特徴に</a:t>
            </a:r>
            <a:r>
              <a:rPr lang="ja-JP" altLang="en-US" sz="2400" dirty="0"/>
              <a:t>合わせた入院環境と個別ケア</a:t>
            </a:r>
            <a:r>
              <a:rPr kumimoji="1" lang="ja-JP" altLang="en-US" sz="2400" dirty="0"/>
              <a:t>ができれば、認知症があっても適応できるようになる</a:t>
            </a:r>
            <a:endParaRPr kumimoji="1" lang="en-US" altLang="ja-JP" sz="2400" dirty="0"/>
          </a:p>
          <a:p>
            <a:r>
              <a:rPr kumimoji="1" lang="ja-JP" altLang="en-US" sz="2400" dirty="0"/>
              <a:t>結果として、抑制（薬・言葉・身体拘束）に頼らないケアが可能となる</a:t>
            </a:r>
          </a:p>
        </p:txBody>
      </p:sp>
      <p:pic>
        <p:nvPicPr>
          <p:cNvPr id="6" name="図 2">
            <a:extLst>
              <a:ext uri="{FF2B5EF4-FFF2-40B4-BE49-F238E27FC236}">
                <a16:creationId xmlns:a16="http://schemas.microsoft.com/office/drawing/2014/main" id="{837492FD-5897-4224-A4EC-1B35D946BA3D}"/>
              </a:ext>
            </a:extLst>
          </p:cNvPr>
          <p:cNvPicPr>
            <a:picLocks noGrp="1" noChangeAspect="1"/>
          </p:cNvPicPr>
          <p:nvPr>
            <p:ph sz="half" idx="2"/>
          </p:nvPr>
        </p:nvPicPr>
        <p:blipFill rotWithShape="1">
          <a:blip r:embed="rId3"/>
          <a:srcRect l="9388" r="7470" b="2"/>
          <a:stretch/>
        </p:blipFill>
        <p:spPr>
          <a:xfrm>
            <a:off x="7455897" y="1444478"/>
            <a:ext cx="4736103" cy="4300330"/>
          </a:xfrm>
          <a:prstGeom prst="rect">
            <a:avLst/>
          </a:prstGeom>
          <a:effectLst/>
        </p:spPr>
      </p:pic>
    </p:spTree>
    <p:extLst>
      <p:ext uri="{BB962C8B-B14F-4D97-AF65-F5344CB8AC3E}">
        <p14:creationId xmlns:p14="http://schemas.microsoft.com/office/powerpoint/2010/main" val="59196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人, 窓, 室内, 壁 が含まれている画像&#10;&#10;非常に高い精度で生成された説明">
            <a:extLst>
              <a:ext uri="{FF2B5EF4-FFF2-40B4-BE49-F238E27FC236}">
                <a16:creationId xmlns:a16="http://schemas.microsoft.com/office/drawing/2014/main" id="{E7F53027-5800-4149-9597-C37AF2E602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108" y="2777955"/>
            <a:ext cx="3659336" cy="2570683"/>
          </a:xfrm>
          <a:prstGeom prst="rect">
            <a:avLst/>
          </a:prstGeom>
        </p:spPr>
      </p:pic>
      <p:pic>
        <p:nvPicPr>
          <p:cNvPr id="6" name="図 5" descr="草, 人, 屋外 が含まれている画像&#10;&#10;非常に高い精度で生成された説明">
            <a:extLst>
              <a:ext uri="{FF2B5EF4-FFF2-40B4-BE49-F238E27FC236}">
                <a16:creationId xmlns:a16="http://schemas.microsoft.com/office/drawing/2014/main" id="{B338589F-251C-4FB9-89C0-5A6AB06003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06906" y="2841307"/>
            <a:ext cx="3815968" cy="2499459"/>
          </a:xfrm>
          <a:prstGeom prst="rect">
            <a:avLst/>
          </a:prstGeom>
        </p:spPr>
      </p:pic>
      <p:pic>
        <p:nvPicPr>
          <p:cNvPr id="4" name="コンテンツ プレースホルダー 3" descr="草, 屋外, 動物, 哺乳動物 が含まれている画像&#10;&#10;非常に高い精度で生成された説明">
            <a:extLst>
              <a:ext uri="{FF2B5EF4-FFF2-40B4-BE49-F238E27FC236}">
                <a16:creationId xmlns:a16="http://schemas.microsoft.com/office/drawing/2014/main" id="{4DE742B8-9EEB-4C53-A742-EA8D582FF4C8}"/>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8335558" y="2841308"/>
            <a:ext cx="3423916" cy="2499458"/>
          </a:xfrm>
          <a:prstGeom prst="rect">
            <a:avLst/>
          </a:prstGeom>
        </p:spPr>
      </p:pic>
      <p:sp>
        <p:nvSpPr>
          <p:cNvPr id="7" name="タイトル 1">
            <a:extLst>
              <a:ext uri="{FF2B5EF4-FFF2-40B4-BE49-F238E27FC236}">
                <a16:creationId xmlns:a16="http://schemas.microsoft.com/office/drawing/2014/main" id="{6AC1DD6E-B4C4-4140-AF9A-72D9BB9DB2DA}"/>
              </a:ext>
            </a:extLst>
          </p:cNvPr>
          <p:cNvSpPr txBox="1">
            <a:spLocks/>
          </p:cNvSpPr>
          <p:nvPr/>
        </p:nvSpPr>
        <p:spPr>
          <a:xfrm>
            <a:off x="197108" y="466209"/>
            <a:ext cx="11835565" cy="2152300"/>
          </a:xfrm>
          <a:prstGeom prst="rect">
            <a:avLst/>
          </a:prstGeom>
          <a:solidFill>
            <a:srgbClr val="FFFFFF"/>
          </a:solidFill>
          <a:ln w="38100">
            <a:solidFill>
              <a:srgbClr val="404040"/>
            </a:solid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900" dirty="0"/>
              <a:t>セラピストの知識と技術により</a:t>
            </a:r>
            <a:endParaRPr lang="en-US" altLang="ja-JP" sz="3900" dirty="0"/>
          </a:p>
          <a:p>
            <a:pPr algn="ctr"/>
            <a:r>
              <a:rPr lang="ja-JP" altLang="en-US" sz="3900" dirty="0"/>
              <a:t>高齢者に温かい治療環境を提供することができる</a:t>
            </a:r>
            <a:endParaRPr lang="en-US" altLang="ja-JP" sz="3900" dirty="0"/>
          </a:p>
        </p:txBody>
      </p:sp>
      <p:sp>
        <p:nvSpPr>
          <p:cNvPr id="8" name="コンテンツ プレースホルダー 7">
            <a:extLst>
              <a:ext uri="{FF2B5EF4-FFF2-40B4-BE49-F238E27FC236}">
                <a16:creationId xmlns:a16="http://schemas.microsoft.com/office/drawing/2014/main" id="{5FD76D05-BC6D-43CF-9471-9D1DDAD088F6}"/>
              </a:ext>
            </a:extLst>
          </p:cNvPr>
          <p:cNvSpPr txBox="1">
            <a:spLocks/>
          </p:cNvSpPr>
          <p:nvPr/>
        </p:nvSpPr>
        <p:spPr>
          <a:xfrm>
            <a:off x="997527" y="1671427"/>
            <a:ext cx="10000049" cy="947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highlight>
                  <a:srgbClr val="C0C0C0"/>
                </a:highlight>
              </a:rPr>
              <a:t>　　</a:t>
            </a:r>
          </a:p>
        </p:txBody>
      </p:sp>
      <p:sp>
        <p:nvSpPr>
          <p:cNvPr id="9" name="タイトル 1">
            <a:extLst>
              <a:ext uri="{FF2B5EF4-FFF2-40B4-BE49-F238E27FC236}">
                <a16:creationId xmlns:a16="http://schemas.microsoft.com/office/drawing/2014/main" id="{AE3A36BD-436A-47F8-87E1-6E345ED8A3C5}"/>
              </a:ext>
            </a:extLst>
          </p:cNvPr>
          <p:cNvSpPr txBox="1">
            <a:spLocks/>
          </p:cNvSpPr>
          <p:nvPr/>
        </p:nvSpPr>
        <p:spPr>
          <a:xfrm>
            <a:off x="432527" y="5563564"/>
            <a:ext cx="11198000" cy="1020670"/>
          </a:xfrm>
          <a:prstGeom prst="rect">
            <a:avLst/>
          </a:prstGeom>
          <a:solidFill>
            <a:srgbClr val="FFFFFF"/>
          </a:solidFill>
          <a:ln w="38100">
            <a:solidFill>
              <a:srgbClr val="404040"/>
            </a:solid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900" dirty="0"/>
              <a:t>ご清聴ありがとうございました。</a:t>
            </a:r>
            <a:endParaRPr lang="en-US" altLang="ja-JP" sz="3900" dirty="0"/>
          </a:p>
        </p:txBody>
      </p:sp>
    </p:spTree>
    <p:extLst>
      <p:ext uri="{BB962C8B-B14F-4D97-AF65-F5344CB8AC3E}">
        <p14:creationId xmlns:p14="http://schemas.microsoft.com/office/powerpoint/2010/main" val="55255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5E63A396-0A0B-464B-B2C7-0AD5AFCD6C2C}"/>
              </a:ext>
            </a:extLst>
          </p:cNvPr>
          <p:cNvSpPr>
            <a:spLocks noGrp="1"/>
          </p:cNvSpPr>
          <p:nvPr>
            <p:ph type="title"/>
          </p:nvPr>
        </p:nvSpPr>
        <p:spPr>
          <a:xfrm>
            <a:off x="1179226" y="826680"/>
            <a:ext cx="9833548" cy="1325563"/>
          </a:xfrm>
        </p:spPr>
        <p:txBody>
          <a:bodyPr>
            <a:noAutofit/>
          </a:bodyPr>
          <a:lstStyle/>
          <a:p>
            <a:pPr algn="ctr"/>
            <a:r>
              <a:rPr kumimoji="1" lang="ja-JP" altLang="en-US" sz="3600" dirty="0">
                <a:solidFill>
                  <a:srgbClr val="FFFFFF"/>
                </a:solidFill>
              </a:rPr>
              <a:t>かつて</a:t>
            </a:r>
            <a:br>
              <a:rPr kumimoji="1" lang="en-US" altLang="ja-JP" sz="3600" dirty="0">
                <a:solidFill>
                  <a:srgbClr val="FFFFFF"/>
                </a:solidFill>
              </a:rPr>
            </a:br>
            <a:r>
              <a:rPr kumimoji="1" lang="ja-JP" altLang="en-US" sz="3600" dirty="0">
                <a:solidFill>
                  <a:srgbClr val="FFFFFF"/>
                </a:solidFill>
              </a:rPr>
              <a:t>　認知症の行動を問題と捉えた時期があった</a:t>
            </a:r>
          </a:p>
        </p:txBody>
      </p:sp>
      <p:sp>
        <p:nvSpPr>
          <p:cNvPr id="3" name="コンテンツ プレースホルダー 2">
            <a:extLst>
              <a:ext uri="{FF2B5EF4-FFF2-40B4-BE49-F238E27FC236}">
                <a16:creationId xmlns:a16="http://schemas.microsoft.com/office/drawing/2014/main" id="{DE5AD778-19D5-4A85-B909-F677DDA64F8E}"/>
              </a:ext>
            </a:extLst>
          </p:cNvPr>
          <p:cNvSpPr>
            <a:spLocks noGrp="1"/>
          </p:cNvSpPr>
          <p:nvPr>
            <p:ph idx="1"/>
          </p:nvPr>
        </p:nvSpPr>
        <p:spPr>
          <a:xfrm>
            <a:off x="1215738" y="2753936"/>
            <a:ext cx="10398746" cy="3628673"/>
          </a:xfrm>
        </p:spPr>
        <p:txBody>
          <a:bodyPr>
            <a:noAutofit/>
          </a:bodyPr>
          <a:lstStyle/>
          <a:p>
            <a:r>
              <a:rPr lang="ja-JP" altLang="en-US" sz="3200" dirty="0"/>
              <a:t>物忘れ・徘徊・大声を出す・何度も同じ話を繰り返す</a:t>
            </a:r>
            <a:endParaRPr lang="en-US" altLang="ja-JP" sz="3200" dirty="0"/>
          </a:p>
          <a:p>
            <a:pPr marL="0" indent="0">
              <a:buNone/>
            </a:pPr>
            <a:r>
              <a:rPr lang="ja-JP" altLang="en-US" sz="3200" dirty="0"/>
              <a:t>　介護への拒否・怒る</a:t>
            </a:r>
            <a:endParaRPr lang="en-US" altLang="ja-JP" sz="3200" dirty="0"/>
          </a:p>
          <a:p>
            <a:pPr marL="0" indent="0">
              <a:buNone/>
            </a:pPr>
            <a:endParaRPr lang="en-US" altLang="ja-JP" sz="3200" dirty="0">
              <a:solidFill>
                <a:srgbClr val="000000"/>
              </a:solidFill>
            </a:endParaRPr>
          </a:p>
          <a:p>
            <a:pPr marL="0" indent="0">
              <a:buNone/>
            </a:pPr>
            <a:r>
              <a:rPr lang="ja-JP" altLang="en-US" sz="3200" dirty="0">
                <a:solidFill>
                  <a:srgbClr val="000000"/>
                </a:solidFill>
              </a:rPr>
              <a:t>➡認知症の行動は「問題行動だ！！」</a:t>
            </a:r>
            <a:r>
              <a:rPr lang="ja-JP" altLang="en-US" sz="3200" dirty="0"/>
              <a:t>これは昔の話</a:t>
            </a:r>
            <a:endParaRPr lang="en-US" altLang="ja-JP" sz="3200" dirty="0"/>
          </a:p>
          <a:p>
            <a:pPr marL="0" indent="0">
              <a:buNone/>
            </a:pPr>
            <a:endParaRPr lang="en-US" altLang="ja-JP" sz="3200" dirty="0"/>
          </a:p>
          <a:p>
            <a:pPr marL="0" indent="0">
              <a:buNone/>
            </a:pPr>
            <a:r>
              <a:rPr lang="ja-JP" altLang="en-US" sz="3200" dirty="0"/>
              <a:t>「行動と心理症状：ＢＰＳＤ：」に変更</a:t>
            </a:r>
            <a:endParaRPr lang="en-US" altLang="ja-JP" dirty="0">
              <a:solidFill>
                <a:srgbClr val="000000"/>
              </a:solidFill>
            </a:endParaRPr>
          </a:p>
        </p:txBody>
      </p:sp>
    </p:spTree>
    <p:extLst>
      <p:ext uri="{BB962C8B-B14F-4D97-AF65-F5344CB8AC3E}">
        <p14:creationId xmlns:p14="http://schemas.microsoft.com/office/powerpoint/2010/main" val="295008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D503B-2DA5-4028-AB44-F01EABA12633}"/>
              </a:ext>
            </a:extLst>
          </p:cNvPr>
          <p:cNvSpPr>
            <a:spLocks noGrp="1"/>
          </p:cNvSpPr>
          <p:nvPr>
            <p:ph type="title"/>
          </p:nvPr>
        </p:nvSpPr>
        <p:spPr>
          <a:xfrm>
            <a:off x="648929" y="629266"/>
            <a:ext cx="3651467" cy="1676603"/>
          </a:xfrm>
          <a:prstGeom prst="ellipse">
            <a:avLst/>
          </a:prstGeom>
        </p:spPr>
        <p:txBody>
          <a:bodyPr vert="horz" lIns="91440" tIns="45720" rIns="91440" bIns="45720" rtlCol="0">
            <a:normAutofit/>
          </a:bodyPr>
          <a:lstStyle/>
          <a:p>
            <a:r>
              <a:rPr lang="ja-JP" altLang="en-US" sz="3700" kern="1200">
                <a:latin typeface="+mj-lt"/>
                <a:ea typeface="+mj-ea"/>
                <a:cs typeface="+mj-cs"/>
              </a:rPr>
              <a:t>本人中心の</a:t>
            </a:r>
            <a:br>
              <a:rPr lang="en-US" altLang="ja-JP" sz="3700" kern="1200">
                <a:latin typeface="+mj-lt"/>
                <a:ea typeface="+mj-ea"/>
                <a:cs typeface="+mj-cs"/>
              </a:rPr>
            </a:br>
            <a:r>
              <a:rPr lang="ja-JP" altLang="en-US" sz="3700" kern="1200">
                <a:latin typeface="+mj-lt"/>
                <a:ea typeface="+mj-ea"/>
                <a:cs typeface="+mj-cs"/>
              </a:rPr>
              <a:t>認知症ケア</a:t>
            </a:r>
            <a:endParaRPr kumimoji="1" lang="en-US" altLang="ja-JP" sz="3700" kern="1200">
              <a:latin typeface="+mj-lt"/>
              <a:ea typeface="+mj-ea"/>
              <a:cs typeface="+mj-cs"/>
            </a:endParaRPr>
          </a:p>
        </p:txBody>
      </p:sp>
      <p:sp>
        <p:nvSpPr>
          <p:cNvPr id="21" name="Content Placeholder 15">
            <a:extLst>
              <a:ext uri="{FF2B5EF4-FFF2-40B4-BE49-F238E27FC236}">
                <a16:creationId xmlns:a16="http://schemas.microsoft.com/office/drawing/2014/main" id="{71DB107F-2815-48E9-9503-67A7359CD9FA}"/>
              </a:ext>
            </a:extLst>
          </p:cNvPr>
          <p:cNvSpPr>
            <a:spLocks noGrp="1"/>
          </p:cNvSpPr>
          <p:nvPr>
            <p:ph idx="1"/>
          </p:nvPr>
        </p:nvSpPr>
        <p:spPr>
          <a:xfrm>
            <a:off x="648931" y="2438400"/>
            <a:ext cx="3651466" cy="3785419"/>
          </a:xfrm>
        </p:spPr>
        <p:txBody>
          <a:bodyPr>
            <a:normAutofit/>
          </a:bodyPr>
          <a:lstStyle/>
          <a:p>
            <a:endParaRPr lang="en-US" sz="1800" dirty="0"/>
          </a:p>
        </p:txBody>
      </p:sp>
      <p:pic>
        <p:nvPicPr>
          <p:cNvPr id="7" name="図 2">
            <a:extLst>
              <a:ext uri="{FF2B5EF4-FFF2-40B4-BE49-F238E27FC236}">
                <a16:creationId xmlns:a16="http://schemas.microsoft.com/office/drawing/2014/main" id="{6DD932F2-B2EB-45AB-AA28-41BAF432FA7D}"/>
              </a:ext>
            </a:extLst>
          </p:cNvPr>
          <p:cNvPicPr>
            <a:picLocks noChangeAspect="1"/>
          </p:cNvPicPr>
          <p:nvPr/>
        </p:nvPicPr>
        <p:blipFill rotWithShape="1">
          <a:blip r:embed="rId3"/>
          <a:srcRect l="9391" r="7468" b="2"/>
          <a:stretch/>
        </p:blipFill>
        <p:spPr>
          <a:xfrm>
            <a:off x="4639056" y="10"/>
            <a:ext cx="7552944" cy="6857990"/>
          </a:xfrm>
          <a:prstGeom prst="rect">
            <a:avLst/>
          </a:prstGeom>
          <a:effectLst/>
        </p:spPr>
      </p:pic>
    </p:spTree>
    <p:extLst>
      <p:ext uri="{BB962C8B-B14F-4D97-AF65-F5344CB8AC3E}">
        <p14:creationId xmlns:p14="http://schemas.microsoft.com/office/powerpoint/2010/main" val="103269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7EC647-DA1C-473B-A1EE-C5F51DF6EE50}"/>
              </a:ext>
            </a:extLst>
          </p:cNvPr>
          <p:cNvSpPr>
            <a:spLocks noGrp="1"/>
          </p:cNvSpPr>
          <p:nvPr>
            <p:ph type="title"/>
          </p:nvPr>
        </p:nvSpPr>
        <p:spPr>
          <a:xfrm>
            <a:off x="1251678" y="382385"/>
            <a:ext cx="10178322" cy="1492132"/>
          </a:xfrm>
        </p:spPr>
        <p:txBody>
          <a:bodyPr anchor="ctr">
            <a:normAutofit/>
          </a:bodyPr>
          <a:lstStyle/>
          <a:p>
            <a:r>
              <a:rPr lang="ja-JP" altLang="en-US" dirty="0"/>
              <a:t>認知症の方と関わる３つの視点</a:t>
            </a:r>
            <a:endParaRPr kumimoji="1" lang="ja-JP" altLang="en-US" dirty="0"/>
          </a:p>
        </p:txBody>
      </p:sp>
      <p:graphicFrame>
        <p:nvGraphicFramePr>
          <p:cNvPr id="19" name="コンテンツ プレースホルダー 2">
            <a:extLst>
              <a:ext uri="{FF2B5EF4-FFF2-40B4-BE49-F238E27FC236}">
                <a16:creationId xmlns:a16="http://schemas.microsoft.com/office/drawing/2014/main" id="{026A77AE-C551-4706-B06B-FFD32A6D3868}"/>
              </a:ext>
            </a:extLst>
          </p:cNvPr>
          <p:cNvGraphicFramePr>
            <a:graphicFrameLocks noGrp="1"/>
          </p:cNvGraphicFramePr>
          <p:nvPr>
            <p:ph idx="1"/>
            <p:extLst>
              <p:ext uri="{D42A27DB-BD31-4B8C-83A1-F6EECF244321}">
                <p14:modId xmlns:p14="http://schemas.microsoft.com/office/powerpoint/2010/main" val="4039688318"/>
              </p:ext>
            </p:extLst>
          </p:nvPr>
        </p:nvGraphicFramePr>
        <p:xfrm>
          <a:off x="1250950" y="1615439"/>
          <a:ext cx="10179050" cy="486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761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A9F3F5-E415-4F39-B476-F6009876B74C}"/>
              </a:ext>
            </a:extLst>
          </p:cNvPr>
          <p:cNvSpPr>
            <a:spLocks noGrp="1"/>
          </p:cNvSpPr>
          <p:nvPr>
            <p:ph type="title"/>
          </p:nvPr>
        </p:nvSpPr>
        <p:spPr/>
        <p:txBody>
          <a:bodyPr/>
          <a:lstStyle/>
          <a:p>
            <a:r>
              <a:rPr kumimoji="1" lang="ja-JP" altLang="en-US" dirty="0"/>
              <a:t>今回のプレゼン内容</a:t>
            </a:r>
          </a:p>
        </p:txBody>
      </p:sp>
      <p:sp>
        <p:nvSpPr>
          <p:cNvPr id="3" name="コンテンツ プレースホルダー 2">
            <a:extLst>
              <a:ext uri="{FF2B5EF4-FFF2-40B4-BE49-F238E27FC236}">
                <a16:creationId xmlns:a16="http://schemas.microsoft.com/office/drawing/2014/main" id="{73A3D170-5575-4D80-8F5B-27C9DBD8B8C0}"/>
              </a:ext>
            </a:extLst>
          </p:cNvPr>
          <p:cNvSpPr>
            <a:spLocks noGrp="1"/>
          </p:cNvSpPr>
          <p:nvPr>
            <p:ph idx="1"/>
          </p:nvPr>
        </p:nvSpPr>
        <p:spPr/>
        <p:txBody>
          <a:bodyPr/>
          <a:lstStyle/>
          <a:p>
            <a:r>
              <a:rPr kumimoji="1" lang="ja-JP" altLang="en-US" dirty="0"/>
              <a:t>紐解き方の紹介</a:t>
            </a:r>
            <a:endParaRPr kumimoji="1" lang="en-US" altLang="ja-JP" dirty="0"/>
          </a:p>
          <a:p>
            <a:pPr marL="0" indent="0">
              <a:buNone/>
            </a:pPr>
            <a:r>
              <a:rPr kumimoji="1" lang="ja-JP" altLang="en-US" dirty="0"/>
              <a:t>　①疾患</a:t>
            </a:r>
            <a:endParaRPr kumimoji="1" lang="en-US" altLang="ja-JP" dirty="0"/>
          </a:p>
          <a:p>
            <a:pPr marL="0" indent="0">
              <a:buNone/>
            </a:pPr>
            <a:r>
              <a:rPr lang="ja-JP" altLang="en-US" dirty="0"/>
              <a:t>　</a:t>
            </a:r>
            <a:r>
              <a:rPr kumimoji="1" lang="ja-JP" altLang="en-US" dirty="0"/>
              <a:t>②</a:t>
            </a:r>
            <a:r>
              <a:rPr kumimoji="1" lang="en-US" altLang="ja-JP" dirty="0"/>
              <a:t>BPSD</a:t>
            </a:r>
            <a:r>
              <a:rPr kumimoji="1" lang="ja-JP" altLang="en-US" dirty="0"/>
              <a:t>発生要因</a:t>
            </a:r>
            <a:endParaRPr kumimoji="1" lang="en-US" altLang="ja-JP" dirty="0"/>
          </a:p>
          <a:p>
            <a:pPr marL="0" indent="0">
              <a:buNone/>
            </a:pPr>
            <a:r>
              <a:rPr lang="ja-JP" altLang="en-US" dirty="0"/>
              <a:t>　</a:t>
            </a:r>
            <a:r>
              <a:rPr kumimoji="1" lang="ja-JP" altLang="en-US" dirty="0"/>
              <a:t>③相手に合わせる</a:t>
            </a:r>
            <a:endParaRPr kumimoji="1" lang="en-US" altLang="ja-JP" dirty="0"/>
          </a:p>
          <a:p>
            <a:pPr marL="0" indent="0">
              <a:buNone/>
            </a:pPr>
            <a:endParaRPr lang="en-US" altLang="ja-JP" dirty="0"/>
          </a:p>
          <a:p>
            <a:pPr marL="0" indent="0">
              <a:buNone/>
            </a:pPr>
            <a:r>
              <a:rPr kumimoji="1" lang="en-US" altLang="ja-JP" sz="3200" dirty="0"/>
              <a:t>HOW</a:t>
            </a:r>
            <a:r>
              <a:rPr kumimoji="1" lang="ja-JP" altLang="en-US" sz="3200" dirty="0"/>
              <a:t>　</a:t>
            </a:r>
            <a:r>
              <a:rPr kumimoji="1" lang="en-US" altLang="ja-JP" sz="3200" dirty="0"/>
              <a:t>TO</a:t>
            </a:r>
            <a:r>
              <a:rPr kumimoji="1" lang="ja-JP" altLang="en-US" sz="3200" dirty="0"/>
              <a:t>ではない</a:t>
            </a:r>
            <a:r>
              <a:rPr kumimoji="1" lang="en-US" altLang="ja-JP" sz="3200" dirty="0"/>
              <a:t>!!</a:t>
            </a:r>
          </a:p>
        </p:txBody>
      </p:sp>
    </p:spTree>
    <p:extLst>
      <p:ext uri="{BB962C8B-B14F-4D97-AF65-F5344CB8AC3E}">
        <p14:creationId xmlns:p14="http://schemas.microsoft.com/office/powerpoint/2010/main" val="231520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76ECDAAE-94D1-43AD-BB19-8E2B4A325B21}"/>
              </a:ext>
            </a:extLst>
          </p:cNvPr>
          <p:cNvSpPr>
            <a:spLocks noGrp="1"/>
          </p:cNvSpPr>
          <p:nvPr>
            <p:ph type="title"/>
          </p:nvPr>
        </p:nvSpPr>
        <p:spPr>
          <a:xfrm>
            <a:off x="931933" y="1162940"/>
            <a:ext cx="4606226" cy="4532120"/>
          </a:xfrm>
        </p:spPr>
        <p:txBody>
          <a:bodyPr anchor="ctr">
            <a:normAutofit/>
          </a:bodyPr>
          <a:lstStyle/>
          <a:p>
            <a:r>
              <a:rPr lang="ja-JP" altLang="en-US" sz="4800" dirty="0">
                <a:solidFill>
                  <a:srgbClr val="2A1A00"/>
                </a:solidFill>
              </a:rPr>
              <a:t>①疾患編</a:t>
            </a:r>
            <a:endParaRPr kumimoji="1" lang="ja-JP" altLang="en-US" sz="4800" dirty="0">
              <a:solidFill>
                <a:srgbClr val="2A1A00"/>
              </a:solidFill>
            </a:endParaRPr>
          </a:p>
        </p:txBody>
      </p:sp>
      <p:sp>
        <p:nvSpPr>
          <p:cNvPr id="3" name="コンテンツ プレースホルダー 2">
            <a:extLst>
              <a:ext uri="{FF2B5EF4-FFF2-40B4-BE49-F238E27FC236}">
                <a16:creationId xmlns:a16="http://schemas.microsoft.com/office/drawing/2014/main" id="{010A31AD-F083-468A-AF5F-672DEFE4D679}"/>
              </a:ext>
            </a:extLst>
          </p:cNvPr>
          <p:cNvSpPr>
            <a:spLocks noGrp="1"/>
          </p:cNvSpPr>
          <p:nvPr>
            <p:ph idx="1"/>
          </p:nvPr>
        </p:nvSpPr>
        <p:spPr>
          <a:xfrm>
            <a:off x="6749271" y="1128451"/>
            <a:ext cx="4680729" cy="4566609"/>
          </a:xfrm>
        </p:spPr>
        <p:txBody>
          <a:bodyPr anchor="ctr">
            <a:normAutofit/>
          </a:bodyPr>
          <a:lstStyle/>
          <a:p>
            <a:pPr marL="0" indent="0">
              <a:buNone/>
            </a:pPr>
            <a:endParaRPr kumimoji="1" lang="en-US" altLang="ja-JP" dirty="0"/>
          </a:p>
          <a:p>
            <a:pPr marL="0" indent="0">
              <a:buNone/>
            </a:pPr>
            <a:r>
              <a:rPr kumimoji="1" lang="ja-JP" altLang="en-US" sz="2400" dirty="0"/>
              <a:t>認知症の種類によって</a:t>
            </a:r>
            <a:r>
              <a:rPr lang="ja-JP" altLang="en-US" sz="2400" dirty="0"/>
              <a:t>現れる　</a:t>
            </a:r>
            <a:r>
              <a:rPr kumimoji="1" lang="ja-JP" altLang="en-US" sz="2400" dirty="0"/>
              <a:t>症状にも</a:t>
            </a:r>
            <a:r>
              <a:rPr lang="ja-JP" altLang="en-US" sz="2400" dirty="0"/>
              <a:t>違いがあります。　　何故か。　　　　　　　　　　それは、疾患によって　　　　障害される脳の部位が違うから。</a:t>
            </a:r>
            <a:endParaRPr kumimoji="1" lang="ja-JP" altLang="en-US" sz="2400" dirty="0"/>
          </a:p>
        </p:txBody>
      </p:sp>
    </p:spTree>
    <p:extLst>
      <p:ext uri="{BB962C8B-B14F-4D97-AF65-F5344CB8AC3E}">
        <p14:creationId xmlns:p14="http://schemas.microsoft.com/office/powerpoint/2010/main" val="174476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図 9" descr="無脊椎動物, 動物 が含まれている画像&#10;&#10;非常に高い精度で生成された説明">
            <a:extLst>
              <a:ext uri="{FF2B5EF4-FFF2-40B4-BE49-F238E27FC236}">
                <a16:creationId xmlns:a16="http://schemas.microsoft.com/office/drawing/2014/main" id="{E4C4920A-73AC-42CA-8F15-3F8E2FC0C5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2123" r="23646"/>
          <a:stretch/>
        </p:blipFill>
        <p:spPr>
          <a:xfrm>
            <a:off x="7338646" y="10"/>
            <a:ext cx="4853354" cy="6857990"/>
          </a:xfrm>
          <a:prstGeom prst="rect">
            <a:avLst/>
          </a:prstGeom>
        </p:spPr>
      </p:pic>
      <p:sp>
        <p:nvSpPr>
          <p:cNvPr id="136"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138" name="Rectangle 137">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14" name="タイトル 1">
            <a:extLst>
              <a:ext uri="{FF2B5EF4-FFF2-40B4-BE49-F238E27FC236}">
                <a16:creationId xmlns:a16="http://schemas.microsoft.com/office/drawing/2014/main" id="{6662958A-66A5-42B9-8603-C3BD67CA8BDB}"/>
              </a:ext>
            </a:extLst>
          </p:cNvPr>
          <p:cNvSpPr>
            <a:spLocks noGrp="1"/>
          </p:cNvSpPr>
          <p:nvPr>
            <p:ph type="title"/>
          </p:nvPr>
        </p:nvSpPr>
        <p:spPr>
          <a:xfrm>
            <a:off x="765051" y="382385"/>
            <a:ext cx="6015897" cy="1492132"/>
          </a:xfrm>
        </p:spPr>
        <p:txBody>
          <a:bodyPr>
            <a:normAutofit/>
          </a:bodyPr>
          <a:lstStyle/>
          <a:p>
            <a:r>
              <a:rPr lang="ja-JP" altLang="en-US" sz="4700"/>
              <a:t>認知症の４疾患</a:t>
            </a:r>
            <a:br>
              <a:rPr lang="en-US" altLang="ja-JP" sz="4700"/>
            </a:br>
            <a:r>
              <a:rPr lang="ja-JP" altLang="en-US" sz="4700"/>
              <a:t>　　　　　　　　　　　　　　　　</a:t>
            </a:r>
          </a:p>
        </p:txBody>
      </p:sp>
      <p:sp>
        <p:nvSpPr>
          <p:cNvPr id="13315" name="コンテンツ プレースホルダー 2">
            <a:extLst>
              <a:ext uri="{FF2B5EF4-FFF2-40B4-BE49-F238E27FC236}">
                <a16:creationId xmlns:a16="http://schemas.microsoft.com/office/drawing/2014/main" id="{4C8D1D01-48E8-4043-A912-A43147E3DFBD}"/>
              </a:ext>
            </a:extLst>
          </p:cNvPr>
          <p:cNvSpPr>
            <a:spLocks noGrp="1"/>
          </p:cNvSpPr>
          <p:nvPr>
            <p:ph idx="1"/>
          </p:nvPr>
        </p:nvSpPr>
        <p:spPr>
          <a:xfrm>
            <a:off x="765051" y="2286001"/>
            <a:ext cx="6015897" cy="3593591"/>
          </a:xfrm>
        </p:spPr>
        <p:txBody>
          <a:bodyPr>
            <a:normAutofit lnSpcReduction="10000"/>
          </a:bodyPr>
          <a:lstStyle/>
          <a:p>
            <a:pPr marL="0" indent="0">
              <a:buFont typeface="Arial" panose="020B0604020202020204" pitchFamily="34" charset="0"/>
              <a:buNone/>
            </a:pPr>
            <a:r>
              <a:rPr lang="ja-JP" altLang="en-US" sz="2400" b="1" dirty="0"/>
              <a:t>①アルツハイマー型</a:t>
            </a:r>
            <a:endParaRPr lang="en-US" altLang="ja-JP" sz="2400" b="1" dirty="0"/>
          </a:p>
          <a:p>
            <a:pPr marL="0" indent="0">
              <a:buFont typeface="Arial" panose="020B0604020202020204" pitchFamily="34" charset="0"/>
              <a:buNone/>
            </a:pPr>
            <a:r>
              <a:rPr lang="ja-JP" altLang="en-US" sz="2400" b="1" dirty="0"/>
              <a:t>②レビー小体型</a:t>
            </a:r>
            <a:endParaRPr lang="en-US" altLang="ja-JP" sz="2400" b="1" dirty="0"/>
          </a:p>
          <a:p>
            <a:pPr marL="0" indent="0">
              <a:buFont typeface="Arial" panose="020B0604020202020204" pitchFamily="34" charset="0"/>
              <a:buNone/>
            </a:pPr>
            <a:r>
              <a:rPr lang="ja-JP" altLang="en-US" sz="2400" b="1" dirty="0"/>
              <a:t>③前頭側頭型（ピック型）</a:t>
            </a:r>
            <a:endParaRPr lang="en-US" altLang="ja-JP" sz="2400" b="1" dirty="0"/>
          </a:p>
          <a:p>
            <a:pPr marL="0" indent="0">
              <a:buFont typeface="Arial" panose="020B0604020202020204" pitchFamily="34" charset="0"/>
              <a:buNone/>
            </a:pPr>
            <a:r>
              <a:rPr lang="ja-JP" altLang="en-US" sz="2400" b="1" dirty="0"/>
              <a:t>④血管性認知症</a:t>
            </a:r>
            <a:endParaRPr lang="en-US" altLang="ja-JP" sz="2400" b="1" dirty="0"/>
          </a:p>
          <a:p>
            <a:pPr marL="0" indent="0">
              <a:buFont typeface="Arial" panose="020B0604020202020204" pitchFamily="34" charset="0"/>
              <a:buNone/>
            </a:pPr>
            <a:endParaRPr lang="en-US" altLang="ja-JP" sz="2400" b="1" dirty="0"/>
          </a:p>
          <a:p>
            <a:pPr marL="0" indent="0">
              <a:buFont typeface="Arial" panose="020B0604020202020204" pitchFamily="34" charset="0"/>
              <a:buNone/>
            </a:pPr>
            <a:endParaRPr lang="en-US" altLang="ja-JP" sz="2400" b="1" dirty="0"/>
          </a:p>
          <a:p>
            <a:pPr marL="0" indent="0">
              <a:buFont typeface="Arial" panose="020B0604020202020204" pitchFamily="34" charset="0"/>
              <a:buNone/>
            </a:pPr>
            <a:r>
              <a:rPr lang="ja-JP" altLang="en-US" sz="2400" b="1" dirty="0"/>
              <a:t>＊それぞれの特徴が分かると行動が理解できる</a:t>
            </a:r>
          </a:p>
          <a:p>
            <a:pPr marL="0" indent="0">
              <a:buFont typeface="Arial" panose="020B0604020202020204" pitchFamily="34" charset="0"/>
              <a:buNone/>
            </a:pPr>
            <a:endParaRPr lang="ja-JP" altLang="en-US" dirty="0"/>
          </a:p>
        </p:txBody>
      </p:sp>
    </p:spTree>
    <p:extLst>
      <p:ext uri="{BB962C8B-B14F-4D97-AF65-F5344CB8AC3E}">
        <p14:creationId xmlns:p14="http://schemas.microsoft.com/office/powerpoint/2010/main" val="50459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a:extLst>
              <a:ext uri="{FF2B5EF4-FFF2-40B4-BE49-F238E27FC236}">
                <a16:creationId xmlns:a16="http://schemas.microsoft.com/office/drawing/2014/main" id="{3C7D2DEA-B4C7-40A5-BCD3-C763DC49F598}"/>
              </a:ext>
            </a:extLst>
          </p:cNvPr>
          <p:cNvSpPr>
            <a:spLocks noGrp="1"/>
          </p:cNvSpPr>
          <p:nvPr>
            <p:ph type="title"/>
          </p:nvPr>
        </p:nvSpPr>
        <p:spPr/>
        <p:txBody>
          <a:bodyPr/>
          <a:lstStyle/>
          <a:p>
            <a:endParaRPr lang="ja-JP" altLang="en-US"/>
          </a:p>
        </p:txBody>
      </p:sp>
      <p:pic>
        <p:nvPicPr>
          <p:cNvPr id="25603" name="コンテンツ プレースホルダー 4">
            <a:extLst>
              <a:ext uri="{FF2B5EF4-FFF2-40B4-BE49-F238E27FC236}">
                <a16:creationId xmlns:a16="http://schemas.microsoft.com/office/drawing/2014/main" id="{3007D09A-CE1C-480A-B7E6-BC901F19B3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76313" y="174625"/>
            <a:ext cx="9672637" cy="6346825"/>
          </a:xfrm>
        </p:spPr>
      </p:pic>
    </p:spTree>
    <p:extLst>
      <p:ext uri="{BB962C8B-B14F-4D97-AF65-F5344CB8AC3E}">
        <p14:creationId xmlns:p14="http://schemas.microsoft.com/office/powerpoint/2010/main" val="35874477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バッジ">
  <a:themeElements>
    <a:clrScheme name="バッジ">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バッジ">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バッ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541</Words>
  <Application>Microsoft Office PowerPoint</Application>
  <PresentationFormat>ワイド画面</PresentationFormat>
  <Paragraphs>161</Paragraphs>
  <Slides>25</Slides>
  <Notes>24</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25</vt:i4>
      </vt:variant>
    </vt:vector>
  </HeadingPairs>
  <TitlesOfParts>
    <vt:vector size="35" baseType="lpstr">
      <vt:lpstr>游ゴシック</vt:lpstr>
      <vt:lpstr>游ゴシック Light</vt:lpstr>
      <vt:lpstr>Arial</vt:lpstr>
      <vt:lpstr>Calibri</vt:lpstr>
      <vt:lpstr>Calibri Light</vt:lpstr>
      <vt:lpstr>Gill Sans MT</vt:lpstr>
      <vt:lpstr>Impact</vt:lpstr>
      <vt:lpstr>Office テーマ</vt:lpstr>
      <vt:lpstr>Office Theme</vt:lpstr>
      <vt:lpstr>バッジ</vt:lpstr>
      <vt:lpstr>セラピストの役割  ～当院での取り組み紹介～  第２回関東地協認知症学習交流集会</vt:lpstr>
      <vt:lpstr>認知症ケアを取り巻く変化</vt:lpstr>
      <vt:lpstr>かつて 　認知症の行動を問題と捉えた時期があった</vt:lpstr>
      <vt:lpstr>本人中心の 認知症ケア</vt:lpstr>
      <vt:lpstr>認知症の方と関わる３つの視点</vt:lpstr>
      <vt:lpstr>今回のプレゼン内容</vt:lpstr>
      <vt:lpstr>①疾患編</vt:lpstr>
      <vt:lpstr>認知症の４疾患 　　　　　　　　　　　　　　　　</vt:lpstr>
      <vt:lpstr>PowerPoint プレゼンテーション</vt:lpstr>
      <vt:lpstr>疾患ごとの特徴</vt:lpstr>
      <vt:lpstr>レビー小体型　認知症</vt:lpstr>
      <vt:lpstr>レビー小体型認知症　　　紐解きポイント</vt:lpstr>
      <vt:lpstr>パレイドリア現象</vt:lpstr>
      <vt:lpstr>レビー小体型認知症</vt:lpstr>
      <vt:lpstr>「お年寄りの行動には理由がある」  機能的視点があると理由に気づける</vt:lpstr>
      <vt:lpstr>②BPSD編</vt:lpstr>
      <vt:lpstr>BPSD発生メカニズム：出現に関与するもの</vt:lpstr>
      <vt:lpstr>BPSDは外から引き起こされる</vt:lpstr>
      <vt:lpstr>③コミュニケーション編</vt:lpstr>
      <vt:lpstr>コミュニケーションの留意点</vt:lpstr>
      <vt:lpstr>コミュニケーションの留意点</vt:lpstr>
      <vt:lpstr>フラッシュバック</vt:lpstr>
      <vt:lpstr>お年寄りの行動の理由</vt:lpstr>
      <vt:lpstr>終わりに 認知症高齢者ケアの基本</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セラピストの役割  ～当院での取り組み紹介～  第２回関東地協認知症学習交流集会</dc:title>
  <dc:creator>mukaigawa.tomonori</dc:creator>
  <cp:lastModifiedBy>T117</cp:lastModifiedBy>
  <cp:revision>13</cp:revision>
  <cp:lastPrinted>2019-08-31T00:05:01Z</cp:lastPrinted>
  <dcterms:created xsi:type="dcterms:W3CDTF">2019-08-30T01:59:39Z</dcterms:created>
  <dcterms:modified xsi:type="dcterms:W3CDTF">2019-09-05T04:59:12Z</dcterms:modified>
</cp:coreProperties>
</file>